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8" r:id="rId22"/>
    <p:sldId id="279" r:id="rId23"/>
    <p:sldId id="280" r:id="rId24"/>
    <p:sldId id="275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7A9D05-BE41-4FD1-AD35-F4E1483EA21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3E4295-5FE6-4A41-8C66-0F9E3B5B65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7A9D05-BE41-4FD1-AD35-F4E1483EA21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E4295-5FE6-4A41-8C66-0F9E3B5B65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7A9D05-BE41-4FD1-AD35-F4E1483EA21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E4295-5FE6-4A41-8C66-0F9E3B5B65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7A9D05-BE41-4FD1-AD35-F4E1483EA21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E4295-5FE6-4A41-8C66-0F9E3B5B657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7A9D05-BE41-4FD1-AD35-F4E1483EA21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E4295-5FE6-4A41-8C66-0F9E3B5B657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7A9D05-BE41-4FD1-AD35-F4E1483EA21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E4295-5FE6-4A41-8C66-0F9E3B5B657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7A9D05-BE41-4FD1-AD35-F4E1483EA21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E4295-5FE6-4A41-8C66-0F9E3B5B657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7A9D05-BE41-4FD1-AD35-F4E1483EA21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E4295-5FE6-4A41-8C66-0F9E3B5B657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7A9D05-BE41-4FD1-AD35-F4E1483EA21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E4295-5FE6-4A41-8C66-0F9E3B5B65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07A9D05-BE41-4FD1-AD35-F4E1483EA21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E4295-5FE6-4A41-8C66-0F9E3B5B657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7A9D05-BE41-4FD1-AD35-F4E1483EA21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3E4295-5FE6-4A41-8C66-0F9E3B5B657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07A9D05-BE41-4FD1-AD35-F4E1483EA21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73E4295-5FE6-4A41-8C66-0F9E3B5B657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316835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Судостроительные и судоремонтные предприятия Сталинградской области </a:t>
            </a:r>
            <a:br>
              <a:rPr lang="ru-RU" dirty="0" smtClean="0"/>
            </a:br>
            <a:r>
              <a:rPr lang="ru-RU" dirty="0" smtClean="0"/>
              <a:t>в 1941 – </a:t>
            </a:r>
            <a:r>
              <a:rPr lang="ru-RU" dirty="0" smtClean="0"/>
              <a:t>1943 </a:t>
            </a:r>
            <a:r>
              <a:rPr lang="ru-RU" dirty="0" smtClean="0"/>
              <a:t>гг.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1192" y="5877272"/>
            <a:ext cx="7272808" cy="648072"/>
          </a:xfrm>
        </p:spPr>
        <p:txBody>
          <a:bodyPr>
            <a:normAutofit/>
          </a:bodyPr>
          <a:lstStyle/>
          <a:p>
            <a:pPr algn="r"/>
            <a:r>
              <a:rPr lang="ru-RU" b="1" dirty="0" smtClean="0"/>
              <a:t>Головина Е.Л.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26118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Autofit/>
          </a:bodyPr>
          <a:lstStyle/>
          <a:p>
            <a:r>
              <a:rPr lang="ru-RU" sz="1400" dirty="0"/>
              <a:t>С началом Великой Отечественной войны, помимо своей основной работы по ремонту судов пароходства, верфь приступила к выпуску продукции, необходимой для фронта и тыла. В 1941 г. она получила спецзадание по строительству наплавных легких понтонных парков (НЛП-40), являвшихся переправочно-мостовыми средствами. Они комплектовались из понтонов, несущих и проезжих частей, элементов пристаней и средств моторизации на воде. НЛП предназначались для устройства паромных и мостовых переправ грузоподъемностью до 25 т. Для передвижения понтонов по воде использовались буксирные моторные катера — БМК. </a:t>
            </a:r>
            <a:endParaRPr lang="ru-RU" sz="1400" dirty="0" smtClean="0"/>
          </a:p>
          <a:p>
            <a:r>
              <a:rPr lang="ru-RU" sz="1400" dirty="0" smtClean="0"/>
              <a:t>В </a:t>
            </a:r>
            <a:r>
              <a:rPr lang="ru-RU" sz="1400" dirty="0"/>
              <a:t>конце 1941 г. верфь оказывала содействие Судоремонтному заводу им. X годовщины Октябрьской революции в выполнении им фронтового заказа по выпуску аэросаней. </a:t>
            </a:r>
            <a:endParaRPr lang="ru-RU" sz="1400" dirty="0" smtClean="0"/>
          </a:p>
          <a:p>
            <a:r>
              <a:rPr lang="ru-RU" sz="1400" dirty="0" smtClean="0"/>
              <a:t>В </a:t>
            </a:r>
            <a:r>
              <a:rPr lang="ru-RU" sz="1400" dirty="0"/>
              <a:t>1942 г. она принимала участие в изготовлении шанцевого инструмента для строительства Астраханского оборонительного рубежа. Тогда же предприятие приступило к производству комплектов запасных частей и принадлежностей к винтовкам, револьверам, ручным пулеметам, автоматам ППШ и пулеметам «Максим». Оно выделяло своих работников на строительство городского командного пункта в Астрахани, снабжая их необходимым для работы инструментом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 </a:t>
            </a:r>
            <a:r>
              <a:rPr lang="ru-RU" sz="1400" dirty="0"/>
              <a:t>В 1943 г. верфь изготовила для астраханских госпиталей сотни предметов мебели — топчанов, табуреток, обеденных столов и прикроватных столиков.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2700" b="1" dirty="0" smtClean="0"/>
              <a:t>Судостроительная </a:t>
            </a:r>
            <a:r>
              <a:rPr lang="ru-RU" sz="2700" b="1" dirty="0"/>
              <a:t>верфь «</a:t>
            </a:r>
            <a:r>
              <a:rPr lang="ru-RU" sz="2700" b="1" dirty="0" err="1"/>
              <a:t>Рейдтанкера</a:t>
            </a:r>
            <a:r>
              <a:rPr lang="ru-RU" sz="2700" b="1" dirty="0"/>
              <a:t>» НКМФ СССР </a:t>
            </a: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(</a:t>
            </a:r>
            <a:r>
              <a:rPr lang="ru-RU" sz="2700" b="1" dirty="0"/>
              <a:t>г. Астрахань)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9699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300" dirty="0"/>
              <a:t>С 1939 г. завод приступил к строительству пассажирских теплоходов на 250 мест с газогенераторными установками.</a:t>
            </a:r>
          </a:p>
          <a:p>
            <a:r>
              <a:rPr lang="ru-RU" sz="2300" dirty="0"/>
              <a:t>С началом Великой Отечественной войны завод стал выпускать огнеметы, аэросани и саперное снаряжение. Сейнера и шхуны оснащались на предприятии боевыми средствами, в т. ч. зенитными орудиями. Шло оборудование судов средствами траления мин. Некоторые суда, построенные на заводе им. Урицкого, погибли в ходе Сталинградской битвы. Так, вместе с большинством своих экипажей в 1942 г. погибли </a:t>
            </a:r>
            <a:r>
              <a:rPr lang="ru-RU" sz="2300" dirty="0" err="1"/>
              <a:t>паротеплоходы</a:t>
            </a:r>
            <a:r>
              <a:rPr lang="ru-RU" sz="2300" dirty="0"/>
              <a:t> «Виктор </a:t>
            </a:r>
            <a:r>
              <a:rPr lang="ru-RU" sz="2300" dirty="0" err="1"/>
              <a:t>Хользунов</a:t>
            </a:r>
            <a:r>
              <a:rPr lang="ru-RU" sz="2300" dirty="0"/>
              <a:t>», «Иосиф Сталин», «Мартын </a:t>
            </a:r>
            <a:r>
              <a:rPr lang="ru-RU" sz="2300" dirty="0" err="1"/>
              <a:t>Лядов</a:t>
            </a:r>
            <a:r>
              <a:rPr lang="ru-RU" sz="2300" dirty="0"/>
              <a:t>», «10 лет Комсомольской правды» и «Коммунистка». В 1943 г. работники завода приняли участие в восстановлении НВРП.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Судоремонтно-судостроительный </a:t>
            </a:r>
            <a:r>
              <a:rPr lang="ru-RU" sz="3100" b="1" dirty="0"/>
              <a:t>завод им. Урицкого </a:t>
            </a:r>
            <a:r>
              <a:rPr lang="ru-RU" sz="3100" b="1" dirty="0" smtClean="0"/>
              <a:t>НВРП НКРФ </a:t>
            </a:r>
            <a:r>
              <a:rPr lang="ru-RU" sz="3100" b="1" dirty="0"/>
              <a:t>СССР (г. Астрахань)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0332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/>
          <a:lstStyle/>
          <a:p>
            <a:r>
              <a:rPr lang="ru-RU" dirty="0"/>
              <a:t>С 1931 г. являлся базой по ремонту несамоходного флота. В годы Великой Отечественной войны Судоремонтный завод им. Артема Сергеева осуществлял строительство паромов для обеспечения работы переправ и освоил производство противотанковых и противопехотных мин.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ru-RU" sz="3200" b="1" dirty="0"/>
              <a:t>Судоремонтный завод им. Артема Сергеева </a:t>
            </a:r>
            <a:r>
              <a:rPr lang="ru-RU" sz="3200" b="1" dirty="0" smtClean="0"/>
              <a:t>НВРП НКРФ </a:t>
            </a:r>
            <a:r>
              <a:rPr lang="ru-RU" sz="3200" b="1" dirty="0"/>
              <a:t>СССР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(</a:t>
            </a:r>
            <a:r>
              <a:rPr lang="ru-RU" sz="3200" b="1" dirty="0"/>
              <a:t>г. Астрахань)</a:t>
            </a:r>
          </a:p>
        </p:txBody>
      </p:sp>
    </p:spTree>
    <p:extLst>
      <p:ext uri="{BB962C8B-B14F-4D97-AF65-F5344CB8AC3E}">
        <p14:creationId xmlns:p14="http://schemas.microsoft.com/office/powerpoint/2010/main" val="4206706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В довоенные годы основной деятельностью был ремонт судов. В годы Великой Отечественной войны завод приступил к производству корпусов мин для 50-мм минометов. Предприятие изготавливало топоры и другой инвентарь для строительства Астраханского оборонительного рубежа, переоборудовало деревянные баржи под устройство паромной переправы, принимало участие в выпуске аэросаней. </a:t>
            </a:r>
          </a:p>
          <a:p>
            <a:r>
              <a:rPr lang="ru-RU" dirty="0"/>
              <a:t>В 1942 г. завод передал здание своей школы под размещение в нем госпиталя. В сентябре 1942 г. Астраханский городской комитет обороны рассматривал вопрос об эвакуации предприятия из Астрахани. </a:t>
            </a:r>
          </a:p>
          <a:p>
            <a:r>
              <a:rPr lang="ru-RU" dirty="0"/>
              <a:t>В 1943 г. завод помогал в строительстве городского КП и укрытий для МПВО, а также выполнял заказы Астраханской военно-морской базы Каспийской военной флотилии (КВФ) по переоборудованию судов под тральщики и ремонту трал-плотиков. В ночь с 26 на 27 июня 1943 г. предприятие стало одним из объектов массированного налета вражеской авиации.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Судоремонтный завод им. Х Годовщины Октябрьской Революции пароходства «</a:t>
            </a:r>
            <a:r>
              <a:rPr lang="ru-RU" sz="2800" b="1" dirty="0" err="1"/>
              <a:t>Рейдтанкер</a:t>
            </a:r>
            <a:r>
              <a:rPr lang="ru-RU" sz="2800" b="1" dirty="0"/>
              <a:t>» НКМФ СССР (г. Астрахань)</a:t>
            </a:r>
          </a:p>
        </p:txBody>
      </p:sp>
    </p:spTree>
    <p:extLst>
      <p:ext uri="{BB962C8B-B14F-4D97-AF65-F5344CB8AC3E}">
        <p14:creationId xmlns:p14="http://schemas.microsoft.com/office/powerpoint/2010/main" val="178528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Один из крупнейших в стране заводов по ремонту речных судов. С 1936 г. параллельно с ремонтом началось и строительство речных судов. С началом войны в соответствии с постановлением ГКО № 473сс от 13 августа 1941 г. Астраханский судоремонтный завод им. И. В. Сталина НКРФ СССР с 13 сентября 1941 г. перешел в распоряжение НКСП, а в октябре ему был присвоен № 638. В том же году на площади завода № 638 частично эвакуировались 4 завода НКСП: № 189 (Балтийский завод им. С. Орджоникидзе, г. Ленинград), № 194 (Судостроительный завод им. А. Марти, г. Ленинград), № 198 (Николаевский государственный завод им. товарища А. Марти, г. Николаев), № 200 (Завод им. «61», г. Николаев). В 1942 г. завод № 638 сам был частично эвакуирован на заводы НКСП: № 344 (Судостроительный завод, г. Пермь), № 639 (Тюменская судоверфь, г. Тюмень), № 199 (Амурский судостроительный завод им. Ленинского комсомола, г. Комсомольск-на-Амуре), № 369 (Сретенская верфь, пос. </a:t>
            </a:r>
            <a:r>
              <a:rPr lang="ru-RU" dirty="0" err="1"/>
              <a:t>Кокуй</a:t>
            </a:r>
            <a:r>
              <a:rPr lang="ru-RU" dirty="0"/>
              <a:t> Читинской области), № 640 (Сосновская судоверфь, г. Сосновка Кировской области). </a:t>
            </a:r>
          </a:p>
          <a:p>
            <a:r>
              <a:rPr lang="ru-RU" dirty="0"/>
              <a:t>В 1942 г. завод № 638 в Астрахани восстанавливал морские танкеры и речные баржи. Тогда же под руководством инженера Я. И. </a:t>
            </a:r>
            <a:r>
              <a:rPr lang="ru-RU" dirty="0" err="1"/>
              <a:t>Купенского</a:t>
            </a:r>
            <a:r>
              <a:rPr lang="ru-RU" dirty="0"/>
              <a:t> из КБ завода № 198 (Николаевский государственный завод им. товарища А. Марти) там был спроектирован и построен 2-корпусной паром для переправы через Волгу. В Баку у предприятия имелась сдаточная база. Для нужд фронта завод им. И. В. Сталина выпускал: подводные лодки, бронекатера, плавучие батареи, снаряды большого калибра, зажигательные авиабомбы ЗАБ-50, баллоны и трубы для фугасных огнеметов ФОГ-1, стволы и казенники для 82-миллимого миномета, корпуса гранат Ф-1 («лимонка»), ножи-клинки. В 1942 г. завод имел задание на изготовление и оборудование 26 походных ремонтных мастерских для 28-й Армии. Кроме этого, завод производил средний и текущий ремонт кораблей Астраханской военно-морской базы Каспийской военной флотилии, осуществлял ремонт 76-мм орудий.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/>
              <a:t>Судоремонтный завод им. И.В. Сталина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(</a:t>
            </a:r>
            <a:r>
              <a:rPr lang="ru-RU" sz="2400" b="1" dirty="0"/>
              <a:t>завод № 638) </a:t>
            </a:r>
            <a:r>
              <a:rPr lang="ru-RU" sz="2400" b="1" dirty="0" smtClean="0"/>
              <a:t>НКРФ </a:t>
            </a:r>
            <a:r>
              <a:rPr lang="ru-RU" sz="2400" b="1" dirty="0"/>
              <a:t>СССР, НКСП СССР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(</a:t>
            </a:r>
            <a:r>
              <a:rPr lang="ru-RU" sz="2400" b="1" dirty="0"/>
              <a:t>г. Астрахань)</a:t>
            </a:r>
          </a:p>
        </p:txBody>
      </p:sp>
    </p:spTree>
    <p:extLst>
      <p:ext uri="{BB962C8B-B14F-4D97-AF65-F5344CB8AC3E}">
        <p14:creationId xmlns:p14="http://schemas.microsoft.com/office/powerpoint/2010/main" val="2135738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В годы Великой Отечественной войны завод приступил к производству фугасных авиационных бомб весом 50 и 100 кг. (ФАБ- 50 и ФАБ-100), а также ручных гранат Ф-1 («лимонка»). Предприятие изготавливало топоры и другой инвентарь для строительства Астраханского оборонительного рубежа, принимало участие в выпуске аэросаней и средств светомаскировки, устанавливало крепления на сейнерах для установки на них пулеметов и пушек, осуществляло производство приборов и инструментов для оружейных и артиллерийских мастерских, вырабатывало гвозди для обеспечения производства инвентаря для госпиталей. </a:t>
            </a:r>
          </a:p>
          <a:p>
            <a:r>
              <a:rPr lang="ru-RU" dirty="0"/>
              <a:t>В конце августа 1942 г. в целях противоминной обороны Волги у Астрахани завод приступил к переоборудованию сейнеров под станцию </a:t>
            </a:r>
            <a:r>
              <a:rPr lang="ru-RU" dirty="0" err="1"/>
              <a:t>безобмоточного</a:t>
            </a:r>
            <a:r>
              <a:rPr lang="ru-RU" dirty="0"/>
              <a:t> размагничивания кораблей (СБР) и под станцию-буксировщик электромагнитного трал-плотика, а в начале ноября 1942 г. он начал изготовление тракторных саней в соответствии с заданием Сталинградского обкома ВКП(б). Предприятие помогало в строительстве городского КП. В силу отсутствия в тот момент в распоряжении Астраханской военно-морской базы Каспийской военной флотилии (АВМБ КВФ) ремонтных баз и средств, на Судоремонтный завод им. К. Маркса была возложена обязанность по среднему и текущему ремонту бронекатеров и тральщиков КВФ.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2900" b="1" dirty="0" smtClean="0"/>
              <a:t>Судоремонтный </a:t>
            </a:r>
            <a:r>
              <a:rPr lang="ru-RU" sz="2900" b="1" dirty="0"/>
              <a:t>завод им. К. Маркса пароходства «</a:t>
            </a:r>
            <a:r>
              <a:rPr lang="ru-RU" sz="2900" b="1" dirty="0" err="1"/>
              <a:t>Рейдтанкер</a:t>
            </a:r>
            <a:r>
              <a:rPr lang="ru-RU" sz="2900" b="1" dirty="0"/>
              <a:t>» НКМФ СССР </a:t>
            </a: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 smtClean="0"/>
              <a:t>(</a:t>
            </a:r>
            <a:r>
              <a:rPr lang="ru-RU" sz="2900" b="1" dirty="0"/>
              <a:t>г. Астрахань)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960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В конце 1930-х гг.  судостроительная верфь им. С. М. Кирова стала основной судоремонтной и судостроительной базой рыбопромыслового флота Волжско-Каспийского бассейна. Она занималась постройкой деревянных судов с двигателем «</a:t>
            </a:r>
            <a:r>
              <a:rPr lang="ru-RU" dirty="0" err="1"/>
              <a:t>Боллиндер</a:t>
            </a:r>
            <a:r>
              <a:rPr lang="ru-RU" dirty="0"/>
              <a:t>» мощностью 35 л. с. собственного производства, а также несамоходных деревянных судов. Помимо деревянного судостроения, верфь занялась восстановительным ремонтом и модернизацией крупного буксирного рыбопромыслового флота Волго-Каспийского промыслового района. В 1940 г. верфь приступила к массовому производству сварных якорных цепей для рыбной промышленности СССР. </a:t>
            </a:r>
          </a:p>
          <a:p>
            <a:r>
              <a:rPr lang="ru-RU" dirty="0"/>
              <a:t>С началом Великой Отечественной войны верфь стала выполнять заказы для обеспечения фронта и тыла. Для фронта выпускались минометы, редукторы для ранцевых огнеметов РОКС-2, корпуса ручных гранат Ф-1 («лимонка»), аэросани, запасные части для танков, автомашин и тракторов и т. д. Верфь осуществляла также ремонт 45-мм пушек и автомобилей, мобилизованных для РККА. Для строительства оборонительных сооружений вокруг Астрахани изготавливались топоры и чугунные печи. Для газоубежищ и командного пункта — двери, вентиляторы, фильтры и пр. Для госпиталей — топчаны, табуретки, обеденные столы, шкафы и прикроватные тумбочки.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100" b="1" dirty="0" smtClean="0"/>
              <a:t>Судостроительная верфь им. С.М. Кирова НКРП СССР (г. Астрахань)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1329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В 1942 г. с приближением фронта к Волге на предприятие была возложена обязанность по выполнению заказов Каспийской и Волжской военных флотилий (КВФ и ВВФ). Она стала перевооружать суда для борьбы с германской авиацией и войсками, переоборудовать </a:t>
            </a:r>
            <a:r>
              <a:rPr lang="ru-RU" dirty="0" err="1"/>
              <a:t>плавсредства</a:t>
            </a:r>
            <a:r>
              <a:rPr lang="ru-RU" dirty="0"/>
              <a:t> под тральщики и изготавливать средства траления. Например, в 1942 г. предприятие переоборудовало сейнер под станцию-буксировщик электромагнитного трал-плотика. Начиная с августа 1942 г., верфь осуществляла средний и текущий ремонт военных кораблей, участвовала в программе строительства малых кораблей ВМФ (морских охотников МО-IV и тральщиков). Военные заказы систематически перевыполнялись, за что ГКО в своих постановлениях дважды отмечал ее работу по военному судостроению и судоремонту. Всего с 1 августа 1942 г. верфь им. С. М. Кирова построила, переоборудовала и произвела ремонт 212 ед. военного и гражданского флота. </a:t>
            </a:r>
          </a:p>
          <a:p>
            <a:r>
              <a:rPr lang="ru-RU" dirty="0"/>
              <a:t>В 1943 г. предприятие активно участвовало в обеспечении </a:t>
            </a:r>
            <a:r>
              <a:rPr lang="ru-RU" dirty="0" err="1"/>
              <a:t>нефтеперевозок</a:t>
            </a:r>
            <a:r>
              <a:rPr lang="ru-RU" dirty="0"/>
              <a:t> по Волге. За 8 месяцев года оно отремонтировало и переоборудовало 162 судна, причем годовой план военного судоремонта уже к сентябрю 1943 г. был выполнен на 174,1%. По мнению командующего КВФ Ф. С. Седельникова, верфь им. С. М. Кирова сыграла решающую роль в обеспечении бесперебойных перевозок нефти и нефтепродуктов по Волжской водной магистрали.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Судоверфь им. Кирова (окончание)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6219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363272" cy="4752528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С началом Великой Отечественной войны, помимо сложного и срочного ремонта нефтеналивного флота, а также строительства 400-тонных наливных барж, завод приступил и к производству сугубо военной продукции: авиабомб, мин, снарядов, гранат, ранцевых огнеметов РОКС-2. Кроме того, для строительства и оборудования Астраханского оборонительного рубежа изготавливались топоры, чугунные печи и печные трубы. Завод переоборудовал деревянные баржи для нужд железно-дорожной переправы и устройства паромов, ремонтировал пароход «Коминтерн» для вывоза высокооктанового авиабензина с Каспия на станцию </a:t>
            </a:r>
            <a:r>
              <a:rPr lang="ru-RU" dirty="0" err="1"/>
              <a:t>Бузан</a:t>
            </a:r>
            <a:r>
              <a:rPr lang="ru-RU" dirty="0"/>
              <a:t> Астраханского округа, по заданию Сталинградского обкома ВКП(б) изготавливал тракторные сани. </a:t>
            </a:r>
          </a:p>
          <a:p>
            <a:r>
              <a:rPr lang="ru-RU" dirty="0"/>
              <a:t>В целях противовоздушной и противохимической обороны г. Астрахань на предприятии была создана санитарная лаборатория по индикации отравляющих веществ, им сооружались укрытия от налетов авиации. В момент угрозы захвата Астрахани, в сентябре 1942 г. постановлением АГКО было решено частично (на 70%) эвакуировать оборудование и рабочих завода в Гурьев. В 1943 г. завод получил заказы от АВМБ КВФ на переоборудование судов под тральщики и ремонт трал-плотиков. В период 1942—1943 гг. завод подвергался бомбардировкам авиацией противника. Так, немецкая авиация бомбила предприятие вечером 9 сентября 1942 г. и в ночь на 27 июня 1943 г. Осенью 1943 г. на заводе был организован аварийно-восстановительный отряд МПВО.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200" b="1" dirty="0" smtClean="0"/>
              <a:t>Судостроительно-судоремонтный </a:t>
            </a:r>
            <a:r>
              <a:rPr lang="ru-RU" sz="2200" b="1" dirty="0"/>
              <a:t>завод им. III Интернационала пароходства «Волготанкер» НКРФ СССР 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(</a:t>
            </a:r>
            <a:r>
              <a:rPr lang="ru-RU" sz="2200" b="1" dirty="0"/>
              <a:t>г. Астрахань)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32396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424936" cy="5112568"/>
          </a:xfrm>
        </p:spPr>
        <p:txBody>
          <a:bodyPr>
            <a:normAutofit fontScale="70000" lnSpcReduction="20000"/>
          </a:bodyPr>
          <a:lstStyle/>
          <a:p>
            <a:r>
              <a:rPr lang="ru-RU" sz="2600" dirty="0"/>
              <a:t>С началом Великой Отечественной войны завод освоил военное производство и стал выпускать авиабомбы, мины, снаряды, гранаты, ранцевые огнеметы РОКС-2, редукторы для РОКС-2, детали к 82-мм миномету и т. д. Помимо этого, завод занимался своим основным довоенным производством, продолжая осуществлять ремонт нефтеналивного флота. </a:t>
            </a:r>
          </a:p>
          <a:p>
            <a:r>
              <a:rPr lang="ru-RU" sz="2600" dirty="0"/>
              <a:t>Осенью 1942 г. начались массированные бомбардировки Астрахани. </a:t>
            </a:r>
            <a:r>
              <a:rPr lang="ru-RU" sz="2600" dirty="0" smtClean="0"/>
              <a:t>        9 сентября </a:t>
            </a:r>
            <a:r>
              <a:rPr lang="ru-RU" sz="2600" dirty="0"/>
              <a:t>под удар попал завод им. В. И. Ленина. Огонь перекинулся на заводской поселок и производственные цеха предприятия. В результате в поселке завода было уничтожено 48 жилых домов, больница, клуб и школа. Более сотни семей рабочих и служащих предприятия остались без крова, одежды и имущества. На территории самого завода были разрушены здания механического, кузнечного и слесарного цехов, силовой станции, кочегарки и эксплуатационного участка. </a:t>
            </a:r>
          </a:p>
          <a:p>
            <a:r>
              <a:rPr lang="ru-RU" sz="2600" dirty="0"/>
              <a:t>Оборудование предприятия вместе с рабочими частично было эвакуировано через Северный Каспий в Гурьев. </a:t>
            </a:r>
            <a:r>
              <a:rPr lang="ru-RU" sz="2600" dirty="0" err="1"/>
              <a:t>Астраханцы</a:t>
            </a:r>
            <a:r>
              <a:rPr lang="ru-RU" sz="2600" dirty="0"/>
              <a:t> успешно работали вместе с судоремонтниками и плавсоставом Уральского пароходства, создавая, по сути, в Гурьеве новый завод для ремонта судов «Волготанкера».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Судостроительно-судоремонтный </a:t>
            </a:r>
            <a:r>
              <a:rPr lang="ru-RU" sz="2400" b="1" dirty="0"/>
              <a:t>завод им. В. И. Ленина пароходства «Волготанкер» НКРФ СССР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(</a:t>
            </a:r>
            <a:r>
              <a:rPr lang="ru-RU" sz="2400" b="1" dirty="0"/>
              <a:t>г. Астрахань)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8647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424936" cy="6048672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Предприятия судоремонтной и судостроительной промышленности Сталинградской области находились в подчинении нескольких ведомств. Основная их часть относилась к Народному комиссариату речного флота (НКРФ) СССР, образованному в 1939 г. при разделении Народного комиссариата водного транспорта. На 1 января 1941 г. на территории Сталинградской области находилось 9 основных и 10 подсобных и прочих и прочих предприятий НКРФ (включая предприятия, которые были непосредственно подчинены Нижне-Волжскому речному пароходству — НВРП, пароходству «Волготанкер» и Доно-Кубанскому речному пароходству — ДКРП).</a:t>
            </a:r>
          </a:p>
          <a:p>
            <a:r>
              <a:rPr lang="ru-RU" dirty="0"/>
              <a:t>Основными предприятиями являлись: 1) Астраханский судоремонтный завод им. И. В. Сталина  № 638 (в НКРФ до 13 сентября 1941 г.); 2) Астраханский судоремонтно-судостроительный завод им. Урицкого НВРП; 3) Астраханский судостроительно-судоремонтный завод им. В. И. Ленина пароходства «Волготанкер»; 4) Астраханский судостроительно-судоремонтный завод им. III Интернационала пароходства «Волготанкер»; 5) Астраханский судоремонтный завод им. Артема Сергеева НВРП; 6) Красноармейский судоремонтный завод НВРП (г. Сталинград); 7) Сталинградский судоремонтный завод НВРП (пос. Красная Слобода Сталинградской обл.); 8) Судоремонтные мастерские ДКРП (х. Калач Сталинградской обл.); 9) Судоремонтные мастерские НВРП во </a:t>
            </a:r>
            <a:r>
              <a:rPr lang="ru-RU" dirty="0" err="1"/>
              <a:t>Владимировском</a:t>
            </a:r>
            <a:r>
              <a:rPr lang="ru-RU" dirty="0"/>
              <a:t> затоне (с. Владимировка Астраханского округа Сталинградской обл.). </a:t>
            </a:r>
          </a:p>
          <a:p>
            <a:r>
              <a:rPr lang="ru-RU" dirty="0"/>
              <a:t>В годы Великой Отечественной войны заводы НКРФ, помимо судостроения и судоремонта, занимались и изготовлением продукции сугубо военного назначения. Однако наиважнейшим производством оставался ремонт судов и особенно тех, которые работали на переправах в период Сталинградской битвы.</a:t>
            </a:r>
          </a:p>
        </p:txBody>
      </p:sp>
    </p:spTree>
    <p:extLst>
      <p:ext uri="{BB962C8B-B14F-4D97-AF65-F5344CB8AC3E}">
        <p14:creationId xmlns:p14="http://schemas.microsoft.com/office/powerpoint/2010/main" val="25930640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Переоборудование буксирных пароходов</a:t>
            </a:r>
            <a:endParaRPr lang="ru-RU" dirty="0"/>
          </a:p>
        </p:txBody>
      </p:sp>
      <p:pic>
        <p:nvPicPr>
          <p:cNvPr id="4" name="Picture 2" descr="\\gamma\Document\Сталинград\НАВИГАЦИИ С КАРТИНКАМИ\Картинки\переоборудование буксирных пароходов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561" y="1481138"/>
            <a:ext cx="6874878" cy="452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37041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Переправы </a:t>
            </a:r>
            <a:endParaRPr lang="ru-RU" dirty="0"/>
          </a:p>
        </p:txBody>
      </p:sp>
      <p:pic>
        <p:nvPicPr>
          <p:cNvPr id="4" name="Picture 3" descr="\\gamma\Document\Сталинград\НАВИГАЦИИ С КАРТИНКАМИ\Картинки\переправы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60410"/>
            <a:ext cx="8229600" cy="3367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21588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Вооружение судов речного флота</a:t>
            </a:r>
            <a:endParaRPr lang="ru-RU" dirty="0"/>
          </a:p>
        </p:txBody>
      </p:sp>
      <p:pic>
        <p:nvPicPr>
          <p:cNvPr id="3074" name="Picture 2" descr="\\gamma\Document\Сталинград\НАВИГАЦИИ С КАРТИНКАМИ\Картинки\вооружение судов речного флота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340768"/>
            <a:ext cx="6696744" cy="427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19926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Спуск бронекатера на судостроительном заводе (Астрахань, 1942 г.)</a:t>
            </a:r>
            <a:endParaRPr lang="ru-RU" sz="2400" dirty="0"/>
          </a:p>
        </p:txBody>
      </p:sp>
      <p:pic>
        <p:nvPicPr>
          <p:cNvPr id="4098" name="Picture 2" descr="C:\Users\el-golovina\Desktop\АГКО фото 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268760"/>
            <a:ext cx="5904656" cy="4577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0498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Астраханский городской комитет обороны в годы Великой Отечественной войны: документы и материалы. — Волгоград, 2017;</a:t>
            </a:r>
          </a:p>
          <a:p>
            <a:r>
              <a:rPr lang="ru-RU" dirty="0"/>
              <a:t>Военный энциклопедический словарь. — М., 1983; </a:t>
            </a:r>
          </a:p>
          <a:p>
            <a:r>
              <a:rPr lang="ru-RU" dirty="0"/>
              <a:t>Волжско-Каспийский бассейн в 1942 – 1943 гг.: обеспечение коренного перелома в войне. Т.1. Боевые навигации на Нижней Волге и Северном Каспии (1942-1943): энциклопедический справочник. – Волгоград, 2019;</a:t>
            </a:r>
          </a:p>
          <a:p>
            <a:r>
              <a:rPr lang="ru-RU" dirty="0"/>
              <a:t>Сталинградская битва. Июль 1942 – февраль 1943: энциклопедия. – Волгоград, 2017;  </a:t>
            </a:r>
          </a:p>
          <a:p>
            <a:r>
              <a:rPr lang="ru-RU" dirty="0"/>
              <a:t>Сталинградская область (1939—1943). Цифры и факты: информационно-статистический справочник. Т. 2: Промышленность. Сельское хозяйство. Водный транспорт. — Волгоград, 2017.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4302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8863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Calibri"/>
                <a:cs typeface="Times New Roman"/>
              </a:rPr>
              <a:t>Другие судоремонтно-судостроительные предприятия были подчинены </a:t>
            </a:r>
            <a:r>
              <a:rPr lang="ru-RU" dirty="0" err="1">
                <a:ea typeface="Calibri"/>
                <a:cs typeface="Times New Roman"/>
              </a:rPr>
              <a:t>Народым</a:t>
            </a:r>
            <a:r>
              <a:rPr lang="ru-RU" dirty="0">
                <a:ea typeface="Calibri"/>
                <a:cs typeface="Times New Roman"/>
              </a:rPr>
              <a:t> комиссариатам судостроительной промышленности (НКСП) и </a:t>
            </a:r>
            <a:r>
              <a:rPr lang="ru-RU" dirty="0" err="1">
                <a:ea typeface="Calibri"/>
                <a:cs typeface="Times New Roman"/>
              </a:rPr>
              <a:t>танковойпромышленности</a:t>
            </a:r>
            <a:r>
              <a:rPr lang="ru-RU" dirty="0">
                <a:ea typeface="Calibri"/>
                <a:cs typeface="Times New Roman"/>
              </a:rPr>
              <a:t> (НКТП) СССР.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Calibri"/>
                <a:cs typeface="Times New Roman"/>
              </a:rPr>
              <a:t>На территории Сталинградской области в разное время находилось 2 крупных предприятия НКСП: 1) Судоремонтный завод им. И. В. Сталина (Завод № 638) в Астрахани, который 13 сентября 1941 г. перешел в распоряжение НКСП от Народного комиссариата речного флота (НКРФ); 2) Судостроительный завод № 264 (Завод «Судоверфь») в Сталинграде, который в сентябре 1941 г. перешел в распоряжение НКТП от НКСП. Также к НКТП был отнесен и Астраханский судоремонтный завод им. И.В. Сталина № 638.</a:t>
            </a:r>
          </a:p>
        </p:txBody>
      </p:sp>
    </p:spTree>
    <p:extLst>
      <p:ext uri="{BB962C8B-B14F-4D97-AF65-F5344CB8AC3E}">
        <p14:creationId xmlns:p14="http://schemas.microsoft.com/office/powerpoint/2010/main" val="3665261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Вместе с НКРФ в 1939 г. из Народного комиссариата водного транспорта был выделен Народный комиссариат морского флота (НКМФ) СССР. На территории Сталинградской области на 1 января 1941 г. находилось 3 основных и 1 подсобное предприятие НКМФ.</a:t>
            </a:r>
          </a:p>
          <a:p>
            <a:r>
              <a:rPr lang="ru-RU" dirty="0"/>
              <a:t>Основными предприятиями являлись астраханские заводы и верфи: 1) Судоремонтный завод им. К. Маркса пароходства «</a:t>
            </a:r>
            <a:r>
              <a:rPr lang="ru-RU" dirty="0" err="1"/>
              <a:t>Рейдтанкер</a:t>
            </a:r>
            <a:r>
              <a:rPr lang="ru-RU" dirty="0"/>
              <a:t>» НКМФ; 2) Судоремонтный завод им. X годовщины Октябрьской революции пароходства «</a:t>
            </a:r>
            <a:r>
              <a:rPr lang="ru-RU" dirty="0" err="1"/>
              <a:t>Рейдтанкер</a:t>
            </a:r>
            <a:r>
              <a:rPr lang="ru-RU" dirty="0"/>
              <a:t>» НКМФ; 3) Судостроительная верфь пароходства «</a:t>
            </a:r>
            <a:r>
              <a:rPr lang="ru-RU" dirty="0" err="1"/>
              <a:t>Рейдтанкер</a:t>
            </a:r>
            <a:r>
              <a:rPr lang="ru-RU" dirty="0"/>
              <a:t>». К подсобным предприятиям относились мастерские «</a:t>
            </a:r>
            <a:r>
              <a:rPr lang="ru-RU" dirty="0" err="1"/>
              <a:t>Рейдтехфлота</a:t>
            </a:r>
            <a:r>
              <a:rPr lang="ru-RU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154061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В Сталинградской области имелось два центра судоремонтной и судостроительной промышленности: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38171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Сталинград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38171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Астрахань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7200" y="1988840"/>
            <a:ext cx="3970784" cy="413732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Красноармейский судоремонтный завод Нижне-Волжского речного </a:t>
            </a:r>
            <a:r>
              <a:rPr lang="ru-RU" dirty="0" smtClean="0"/>
              <a:t>пароходства (НВРП) </a:t>
            </a:r>
            <a:r>
              <a:rPr lang="ru-RU" dirty="0"/>
              <a:t>НКРФ СССР</a:t>
            </a:r>
          </a:p>
          <a:p>
            <a:r>
              <a:rPr lang="ru-RU" dirty="0" smtClean="0"/>
              <a:t>Сталинградский </a:t>
            </a:r>
            <a:r>
              <a:rPr lang="ru-RU" dirty="0"/>
              <a:t>судоремонтный завод </a:t>
            </a:r>
            <a:r>
              <a:rPr lang="ru-RU" dirty="0" smtClean="0"/>
              <a:t>НВРП НКРФ СССР</a:t>
            </a:r>
          </a:p>
          <a:p>
            <a:r>
              <a:rPr lang="ru-RU" dirty="0"/>
              <a:t>Судостроительный завод № 264 («</a:t>
            </a:r>
            <a:r>
              <a:rPr lang="ru-RU" dirty="0" err="1"/>
              <a:t>Судоферфь</a:t>
            </a:r>
            <a:r>
              <a:rPr lang="ru-RU" dirty="0"/>
              <a:t>») НКСП СССР, НКТП СССР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4008" y="1988840"/>
            <a:ext cx="4248471" cy="4680520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Судостроительная верфь «</a:t>
            </a:r>
            <a:r>
              <a:rPr lang="ru-RU" dirty="0" err="1"/>
              <a:t>Рейдтанкера</a:t>
            </a:r>
            <a:r>
              <a:rPr lang="ru-RU" dirty="0"/>
              <a:t>» НКМФ СССР </a:t>
            </a:r>
            <a:endParaRPr lang="ru-RU" dirty="0" smtClean="0"/>
          </a:p>
          <a:p>
            <a:r>
              <a:rPr lang="ru-RU" dirty="0"/>
              <a:t>Судоремонтно-судостроительный завод им. Урицкого </a:t>
            </a:r>
            <a:r>
              <a:rPr lang="ru-RU" dirty="0" smtClean="0"/>
              <a:t>НВРП НКРФ СССР</a:t>
            </a:r>
          </a:p>
          <a:p>
            <a:r>
              <a:rPr lang="ru-RU" dirty="0"/>
              <a:t>Судоремонтный завод им. Артема Сергеева </a:t>
            </a:r>
            <a:r>
              <a:rPr lang="ru-RU" dirty="0" smtClean="0"/>
              <a:t>НВРП НКРФ </a:t>
            </a:r>
            <a:r>
              <a:rPr lang="ru-RU" dirty="0"/>
              <a:t>СССР</a:t>
            </a:r>
          </a:p>
          <a:p>
            <a:r>
              <a:rPr lang="ru-RU" dirty="0"/>
              <a:t>Судоремонтный завод им. Х Годовщины Октябрьской Революции пароходства «</a:t>
            </a:r>
            <a:r>
              <a:rPr lang="ru-RU" dirty="0" err="1"/>
              <a:t>Рейдтанкер</a:t>
            </a:r>
            <a:r>
              <a:rPr lang="ru-RU" dirty="0"/>
              <a:t>» НКМФ СССР</a:t>
            </a:r>
          </a:p>
          <a:p>
            <a:r>
              <a:rPr lang="ru-RU" dirty="0"/>
              <a:t>Судоремонтный завод им. И.В. Сталина (завод № 638) НКРФ СССР, НКСП </a:t>
            </a:r>
            <a:r>
              <a:rPr lang="ru-RU" dirty="0" smtClean="0"/>
              <a:t>СССР</a:t>
            </a:r>
          </a:p>
          <a:p>
            <a:r>
              <a:rPr lang="ru-RU" dirty="0"/>
              <a:t>Судоремонтный завод им. К. Маркса пароходства «</a:t>
            </a:r>
            <a:r>
              <a:rPr lang="ru-RU" dirty="0" err="1"/>
              <a:t>Рейдтанкер</a:t>
            </a:r>
            <a:r>
              <a:rPr lang="ru-RU" dirty="0"/>
              <a:t>» НКМФ СССР</a:t>
            </a:r>
          </a:p>
          <a:p>
            <a:r>
              <a:rPr lang="ru-RU" dirty="0"/>
              <a:t>Судостроительная верфь им. С.М. Кирова НКРП СССР</a:t>
            </a:r>
          </a:p>
          <a:p>
            <a:r>
              <a:rPr lang="ru-RU" dirty="0"/>
              <a:t>Судостроительно-судоремонтный завод им. </a:t>
            </a:r>
            <a:r>
              <a:rPr lang="en-US" dirty="0"/>
              <a:t>III</a:t>
            </a:r>
            <a:r>
              <a:rPr lang="ru-RU" dirty="0"/>
              <a:t> Интернационала пароходства «Волготанкер» НКРФ СССР</a:t>
            </a:r>
          </a:p>
          <a:p>
            <a:r>
              <a:rPr lang="ru-RU" dirty="0"/>
              <a:t>Судостроительно-судоремонтный завод им. В. И. Ленина пароходства «Волготанкер» НКРФ </a:t>
            </a:r>
            <a:r>
              <a:rPr lang="ru-RU" dirty="0" smtClean="0"/>
              <a:t>СССР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7021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8424936" cy="4968552"/>
          </a:xfrm>
        </p:spPr>
        <p:txBody>
          <a:bodyPr>
            <a:noAutofit/>
          </a:bodyPr>
          <a:lstStyle/>
          <a:p>
            <a:r>
              <a:rPr lang="ru-RU" sz="1200" dirty="0"/>
              <a:t>Основным производством являлся ремонт судов по заказам НВРП. В начале Великой Отечественной войны объемы судоремонта резко сократились. На основании решения ГКО № 838сс от 26 октября 1941 г. об организации производства снарядов для реактивной установки М-8, СГКО своим постановлением № 62 от 10 ноября 1941 г. определил Сталинградский судоремонтный завод головным заводом по сборке корпусов реактивных снарядов для установок М-8. Также предприятие стало производить механическую обработку деталей для этих снарядов: детали № 4 (крышка сопло), детали № 7 (камора) и детали № 12 (прокладка асбестовая). Кроме того, завод стал изготавливать бронеколпаки для огневых точек и сошки для пулеметов. </a:t>
            </a:r>
          </a:p>
          <a:p>
            <a:r>
              <a:rPr lang="ru-RU" sz="1200" dirty="0"/>
              <a:t>В 1942 г. наиважнейшим производством снова стал ремонт судов, а также их перевод на жидкое топливо. В период Сталинградской битвы предприятие стало единственной ремонтной базой флота, работавшего на сталинградских переправах. Коллектив завода отремонтировал более 130 судов, поврежденных немецкой авиацией и артобстрелом. Ремонтники — работники технического отдела, котельщики, </a:t>
            </a:r>
            <a:r>
              <a:rPr lang="ru-RU" sz="1200" dirty="0" err="1"/>
              <a:t>судоподъемщики</a:t>
            </a:r>
            <a:r>
              <a:rPr lang="ru-RU" sz="1200" dirty="0"/>
              <a:t> — работали на каждой переправе. Заводом была оказана техническая помощь 26 воинским соединениям по ремонту военной техники. Завод сам подвергался жестоким бомбардировкам и обстрелам противника. В ходе Сталинградской битвы его основные цеха были разрушены. Оставшееся оборудование было передислоцировано в прифронтовой колхоз им. Фрунзе, на территорию старого фруктового сада за 12 килом от затона. Там завод разместился под землей в специально оборудованных блиндажах и землянках, продолжая выполнять возложенные на него задания. </a:t>
            </a:r>
          </a:p>
          <a:p>
            <a:r>
              <a:rPr lang="ru-RU" sz="1200" dirty="0"/>
              <a:t>После Сталинградской битвы на предприятии было организовано изготовление запчастей для сельхозмашин. Напряженно трудился коллектив предприятия в период восстановления флота в 1943 г. Вместе с судовыми командами он ввел в строй 200 судов.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</p:spPr>
        <p:txBody>
          <a:bodyPr>
            <a:noAutofit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Сталинградский </a:t>
            </a:r>
            <a:r>
              <a:rPr lang="ru-RU" sz="2200" b="1" dirty="0"/>
              <a:t>судоремонтный завод Нижне-Волжского речного пароходства НКРФ СССР 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(</a:t>
            </a:r>
            <a:r>
              <a:rPr lang="ru-RU" sz="2200" b="1" dirty="0"/>
              <a:t>пос. Красная Слобода Сталинградской обл.)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48852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Первоначально возник в 1931 г. как отстойный пункт Сталинградского судоремонтного завода в </a:t>
            </a:r>
            <a:r>
              <a:rPr lang="ru-RU" dirty="0" err="1"/>
              <a:t>Сарептском</a:t>
            </a:r>
            <a:r>
              <a:rPr lang="ru-RU" dirty="0"/>
              <a:t> затоне в южной части Сталинграда. В его функции входил не только отстой, но и мелкий ремонт судов. Основным цехом являлась кузница, где в зимний период производился ремонт деревянных барж. Приказом Наркомата водного транспорта СССР от 16 декабря 1937 г. Красноармейский отстойный пункт Сталинградского </a:t>
            </a:r>
            <a:r>
              <a:rPr lang="ru-RU" dirty="0" err="1"/>
              <a:t>судоремзавода</a:t>
            </a:r>
            <a:r>
              <a:rPr lang="ru-RU" dirty="0"/>
              <a:t> был выделен в самостоятельное предприятие — Красноармейские судоремонтные мастерские. </a:t>
            </a:r>
          </a:p>
          <a:p>
            <a:r>
              <a:rPr lang="ru-RU" dirty="0"/>
              <a:t>В начале Великой Отечественной войны — в августе 1941 г. — на площадях Красноармейских судоремонтных мастерских НВРП разместился эвакуированный Гомельский судоремонтный завод. Красноармейские судоремонтные мастерские стали именоваться Красноармейским судоремонтным заводом Нижне-Волжского речного пароходства НКРФ. </a:t>
            </a:r>
          </a:p>
          <a:p>
            <a:r>
              <a:rPr lang="ru-RU" dirty="0"/>
              <a:t>13 августа 1941 г. ГКО издал постановление № 473 </a:t>
            </a:r>
            <a:r>
              <a:rPr lang="ru-RU" dirty="0" err="1"/>
              <a:t>сс</a:t>
            </a:r>
            <a:r>
              <a:rPr lang="ru-RU" dirty="0"/>
              <a:t> «О программе строительства малых боевых кораблей для Военно-Морского Флота», согласно которому завод должен был построить 8 малых бронекатеров. Суть постановления была доведена до руководства предприятия приказом наркома речного флота З. А. </a:t>
            </a:r>
            <a:r>
              <a:rPr lang="ru-RU" dirty="0" err="1"/>
              <a:t>Шашкова</a:t>
            </a:r>
            <a:r>
              <a:rPr lang="ru-RU" dirty="0"/>
              <a:t>. Для осуществления этой задачи строились новые цеха, завозилось дополнительное оборудование, увеличивался контингент рабочих и ИТР. По постановлениям СГКО завод производил детали для систем Бр-36 и Б-71, осуществлял обработку детали № 4 (крышка сопло) к реактивным снарядам М-8, выпускал огнеметы ФОГ, строил понтоны для ВМФ. </a:t>
            </a:r>
          </a:p>
          <a:p>
            <a:r>
              <a:rPr lang="ru-RU" dirty="0"/>
              <a:t>В 1942 г. предприятие стало ремонтной базой для кораблей Волжской военной флотилии (ВВФ). Одновременно завод делал бронированные рубки для кораблей ВВФ, основания для орудийных лафетов и т. д. При этом предприятие продолжало свое довоенное производство, осуществляя строительство 150-тонных сухогрузных деревянных барж и ремонт судов.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Красноармейский судоремонтный завод Нижне-Волжского речного пароходства НКРФ СССР (г. Сталинград)</a:t>
            </a:r>
          </a:p>
        </p:txBody>
      </p:sp>
    </p:spTree>
    <p:extLst>
      <p:ext uri="{BB962C8B-B14F-4D97-AF65-F5344CB8AC3E}">
        <p14:creationId xmlns:p14="http://schemas.microsoft.com/office/powerpoint/2010/main" val="50978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40000" lnSpcReduction="20000"/>
          </a:bodyPr>
          <a:lstStyle/>
          <a:p>
            <a:r>
              <a:rPr lang="ru-RU" sz="3600" dirty="0"/>
              <a:t>К началу 1940-х гг. завод ежегодно производил до 90 речных барж и буксирных пароходов. В соответствии с постановлением СНК СССР от 15 декабря 1940 г. и приказом Народного комиссариата авиационной промышленности от 17 декабря 1940 г. завод № 264 развернул производство бронекорпусов для штурмовиков ИЛ-2. С мая 1941 г. началось также производство корпусов и башен танков Т-34 для СТЗ. Постановлением СНК от 5 мая 1941 г. предприятию был утвержден «танковый» план до конца 1941 г. — выпустить 450 корпусов и башен Т-34.</a:t>
            </a:r>
          </a:p>
          <a:p>
            <a:r>
              <a:rPr lang="ru-RU" sz="3600" dirty="0"/>
              <a:t>С началом войны оборонное производство завода резко увеличилось. Когда 11 сентября 1941 г. был создан НКТП СССР, то предприятие перешло в его ведение. В августе-сентябре 1941 г. на завод № 264 прибыли эвакуированные рабочие и оборудование с предприятий Ленинграда (Судостроительный завод № 190 им. А. А. Жданова), Харькова (Харьковский тракторный завод), Николаева и Мариуполя. Благодаря поступившему оборудованию и притоку квалифицированных кадров, завод либо начал, либо резко увеличил производство: зажигательных авиабомб ЗАБ-2,5; танков Т-60; бронекорпусов танков Т-34; бронекорпусов штурмовиков ИЛ-2; бронеспинок других типов самолетов и т. д. Помимо этой продукции, предприятие исполняло и другие заказы для фронта, осуществляя выпуск транспортеров, катеров и барж, противотанковых ежей и т. д. Кроме того, по распоряжению ГКО № 901 от 15 ноября 1941 г. завод «Судоверфь» передал часть своих станков заводу № 221 («Баррикады») для увеличения там производства артиллерии и минометов.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498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Судостроительный </a:t>
            </a:r>
            <a:r>
              <a:rPr lang="ru-RU" sz="2700" b="1" dirty="0"/>
              <a:t>завод № 264 («</a:t>
            </a:r>
            <a:r>
              <a:rPr lang="ru-RU" sz="2700" b="1" dirty="0" err="1"/>
              <a:t>Судоферфь</a:t>
            </a:r>
            <a:r>
              <a:rPr lang="ru-RU" sz="2700" b="1" dirty="0"/>
              <a:t>») НКСП СССР, НКТП СССР (г. Сталинград)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4522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40000" lnSpcReduction="20000"/>
          </a:bodyPr>
          <a:lstStyle/>
          <a:p>
            <a:r>
              <a:rPr lang="ru-RU" sz="3600" dirty="0"/>
              <a:t>4 августа 1942 г., уже в период Сталинградской битвы, бюро Сталинградского обкома ВКП(б) приняло план строительства на заводе № 264 боевых кораблей, подводных лодок, бронекатеров и барж. Чуть позже, 22 августа 1942 г., первый секретарь обкома А. С. </a:t>
            </a:r>
            <a:r>
              <a:rPr lang="ru-RU" sz="3600" dirty="0" err="1"/>
              <a:t>Чуянов</a:t>
            </a:r>
            <a:r>
              <a:rPr lang="ru-RU" sz="3600" dirty="0"/>
              <a:t> был назначен уполномоченным ГКО по производству корпусов танков на заводе № 264. Однако враг уже вел ожесточенные бомбардировки Сталинграда и стремительно входил в некоторые районы города. Уже к августу 1942 г. производство танков Т-60 было эвакуировано на завод № 77 в Барнауле, а в октябре начался демонтаж оборудования предприятия и вывоз его в Гурьев и Омск. Тем не менее, оно было эвакуировано лишь частично. Оставшиеся рабочие завода продолжали производство для нужд фронта. В цехах предприятия были сформированы спецгруппы, получившие задание взорвать все оборудование завода по получении соответствующего приказа. Такой приказ не был отдан.</a:t>
            </a:r>
          </a:p>
          <a:p>
            <a:r>
              <a:rPr lang="ru-RU" sz="3600" dirty="0"/>
              <a:t>Завод пострадал от боевых действий гораздо в меньшей степени, чем предприятия в центральной и северной части города. В связи с тем, что немецкое командование планировало использовать южную часть Сталинграда для расквартирования солдат вермахта на зиму 1942/1943 гг., этот район не подвергался массированным бомбардировкам. На территорию «Судоверфи» упало лишь несколько бомб. После окончания битвы за Сталинград, 22 апреля 1943 г. ГКО принял постановление «О восстановлении СТЗ и завода № 264 НКТП». Завод осуществлял ремонт боевой техники (в т. ч. трофейной), а также освоил производство 120-мм мин.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3200" dirty="0" smtClean="0"/>
              <a:t>Судоверфь (окончание)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167176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221</TotalTime>
  <Words>3738</Words>
  <Application>Microsoft Office PowerPoint</Application>
  <PresentationFormat>Экран (4:3)</PresentationFormat>
  <Paragraphs>82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Открытая</vt:lpstr>
      <vt:lpstr>Судостроительные и судоремонтные предприятия Сталинградской области  в 1941 – 1943 гг.</vt:lpstr>
      <vt:lpstr>Презентация PowerPoint</vt:lpstr>
      <vt:lpstr>Презентация PowerPoint</vt:lpstr>
      <vt:lpstr>Презентация PowerPoint</vt:lpstr>
      <vt:lpstr>В Сталинградской области имелось два центра судоремонтной и судостроительной промышленности:</vt:lpstr>
      <vt:lpstr> Сталинградский судоремонтный завод Нижне-Волжского речного пароходства НКРФ СССР  (пос. Красная Слобода Сталинградской обл.) </vt:lpstr>
      <vt:lpstr>Красноармейский судоремонтный завод Нижне-Волжского речного пароходства НКРФ СССР (г. Сталинград)</vt:lpstr>
      <vt:lpstr> Судостроительный завод № 264 («Судоферфь») НКСП СССР, НКТП СССР (г. Сталинград) </vt:lpstr>
      <vt:lpstr>Судоверфь (окончание)</vt:lpstr>
      <vt:lpstr> Судостроительная верфь «Рейдтанкера» НКМФ СССР  (г. Астрахань) </vt:lpstr>
      <vt:lpstr> Судоремонтно-судостроительный завод им. Урицкого НВРП НКРФ СССР (г. Астрахань) </vt:lpstr>
      <vt:lpstr>Судоремонтный завод им. Артема Сергеева НВРП НКРФ СССР  (г. Астрахань)</vt:lpstr>
      <vt:lpstr>Судоремонтный завод им. Х Годовщины Октябрьской Революции пароходства «Рейдтанкер» НКМФ СССР (г. Астрахань)</vt:lpstr>
      <vt:lpstr>Судоремонтный завод им. И.В. Сталина  (завод № 638) НКРФ СССР, НКСП СССР  (г. Астрахань)</vt:lpstr>
      <vt:lpstr> Судоремонтный завод им. К. Маркса пароходства «Рейдтанкер» НКМФ СССР  (г. Астрахань) </vt:lpstr>
      <vt:lpstr> Судостроительная верфь им. С.М. Кирова НКРП СССР (г. Астрахань) </vt:lpstr>
      <vt:lpstr>Судоверфь им. Кирова (окончание)</vt:lpstr>
      <vt:lpstr> Судостроительно-судоремонтный завод им. III Интернационала пароходства «Волготанкер» НКРФ СССР  (г. Астрахань) </vt:lpstr>
      <vt:lpstr> Судостроительно-судоремонтный завод им. В. И. Ленина пароходства «Волготанкер» НКРФ СССР  (г. Астрахань) </vt:lpstr>
      <vt:lpstr>Переоборудование буксирных пароходов</vt:lpstr>
      <vt:lpstr>Переправы </vt:lpstr>
      <vt:lpstr>Вооружение судов речного флота</vt:lpstr>
      <vt:lpstr>Спуск бронекатера на судостроительном заводе (Астрахань, 1942 г.)</vt:lpstr>
      <vt:lpstr>Литература: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Судостроительные и судоремонтные предприятия Сталинградской области  в 1941 – 1945 гг.</dc:title>
  <dc:creator>Головина Евгения Леонидовна</dc:creator>
  <cp:lastModifiedBy>Головина Евгения Леонидовна</cp:lastModifiedBy>
  <cp:revision>20</cp:revision>
  <dcterms:created xsi:type="dcterms:W3CDTF">2021-11-10T07:04:52Z</dcterms:created>
  <dcterms:modified xsi:type="dcterms:W3CDTF">2021-11-17T09:25:03Z</dcterms:modified>
</cp:coreProperties>
</file>