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30"/>
  </p:notesMasterIdLst>
  <p:sldIdLst>
    <p:sldId id="256" r:id="rId2"/>
    <p:sldId id="385" r:id="rId3"/>
    <p:sldId id="389" r:id="rId4"/>
    <p:sldId id="392" r:id="rId5"/>
    <p:sldId id="390" r:id="rId6"/>
    <p:sldId id="397" r:id="rId7"/>
    <p:sldId id="393" r:id="rId8"/>
    <p:sldId id="383" r:id="rId9"/>
    <p:sldId id="396" r:id="rId10"/>
    <p:sldId id="394" r:id="rId11"/>
    <p:sldId id="395" r:id="rId12"/>
    <p:sldId id="399" r:id="rId13"/>
    <p:sldId id="405" r:id="rId14"/>
    <p:sldId id="400" r:id="rId15"/>
    <p:sldId id="427" r:id="rId16"/>
    <p:sldId id="429" r:id="rId17"/>
    <p:sldId id="384" r:id="rId18"/>
    <p:sldId id="417" r:id="rId19"/>
    <p:sldId id="418" r:id="rId20"/>
    <p:sldId id="419" r:id="rId21"/>
    <p:sldId id="420" r:id="rId22"/>
    <p:sldId id="436" r:id="rId23"/>
    <p:sldId id="421" r:id="rId24"/>
    <p:sldId id="437" r:id="rId25"/>
    <p:sldId id="434" r:id="rId26"/>
    <p:sldId id="423" r:id="rId27"/>
    <p:sldId id="435" r:id="rId28"/>
    <p:sldId id="438" r:id="rId29"/>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607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0" autoAdjust="0"/>
    <p:restoredTop sz="94168" autoAdjust="0"/>
  </p:normalViewPr>
  <p:slideViewPr>
    <p:cSldViewPr>
      <p:cViewPr varScale="1">
        <p:scale>
          <a:sx n="109" d="100"/>
          <a:sy n="109" d="100"/>
        </p:scale>
        <p:origin x="174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9A78E6-49A8-4BD3-B96A-6A2533726856}" type="doc">
      <dgm:prSet loTypeId="urn:microsoft.com/office/officeart/2005/8/layout/hierarchy4" loCatId="hierarchy" qsTypeId="urn:microsoft.com/office/officeart/2005/8/quickstyle/3d2" qsCatId="3D" csTypeId="urn:microsoft.com/office/officeart/2005/8/colors/accent0_1" csCatId="mainScheme" phldr="1"/>
      <dgm:spPr/>
      <dgm:t>
        <a:bodyPr/>
        <a:lstStyle/>
        <a:p>
          <a:endParaRPr lang="ru-RU"/>
        </a:p>
      </dgm:t>
    </dgm:pt>
    <dgm:pt modelId="{4272661A-DD67-4B6E-8525-57D71E127A34}">
      <dgm:prSet phldrT="[Текст]" custT="1"/>
      <dgm:spPr/>
      <dgm:t>
        <a:bodyPr/>
        <a:lstStyle/>
        <a:p>
          <a:r>
            <a:rPr lang="ru-RU" sz="2400" b="1" dirty="0" smtClean="0">
              <a:solidFill>
                <a:schemeClr val="accent4">
                  <a:lumMod val="50000"/>
                </a:schemeClr>
              </a:solidFill>
              <a:latin typeface="Garamond" panose="02020404030301010803" pitchFamily="18" charset="0"/>
            </a:rPr>
            <a:t>ЗАДАЧИ </a:t>
          </a:r>
        </a:p>
        <a:p>
          <a:r>
            <a:rPr lang="ru-RU" sz="2400" b="1" dirty="0" smtClean="0">
              <a:solidFill>
                <a:schemeClr val="accent4">
                  <a:lumMod val="50000"/>
                </a:schemeClr>
              </a:solidFill>
              <a:latin typeface="Garamond" panose="02020404030301010803" pitchFamily="18" charset="0"/>
            </a:rPr>
            <a:t>НАУЧНО-ИССЛЕДОВАТЕЛЬСКОЙ</a:t>
          </a:r>
        </a:p>
        <a:p>
          <a:r>
            <a:rPr lang="ru-RU" sz="2400" b="1" dirty="0" smtClean="0">
              <a:solidFill>
                <a:schemeClr val="accent4">
                  <a:lumMod val="50000"/>
                </a:schemeClr>
              </a:solidFill>
              <a:latin typeface="Garamond" panose="02020404030301010803" pitchFamily="18" charset="0"/>
            </a:rPr>
            <a:t> ДЕЯТЕЛЬНОСТИ </a:t>
          </a:r>
        </a:p>
        <a:p>
          <a:endParaRPr lang="ru-RU" sz="3400" dirty="0"/>
        </a:p>
      </dgm:t>
    </dgm:pt>
    <dgm:pt modelId="{20C7D0D9-A247-4091-B9BD-DD5FFB0FD442}" type="parTrans" cxnId="{D827CFA8-452F-4A4B-9909-3D4A119AC491}">
      <dgm:prSet/>
      <dgm:spPr/>
      <dgm:t>
        <a:bodyPr/>
        <a:lstStyle/>
        <a:p>
          <a:endParaRPr lang="ru-RU"/>
        </a:p>
      </dgm:t>
    </dgm:pt>
    <dgm:pt modelId="{1C876281-4FFC-48BD-8A26-572730A12BBD}" type="sibTrans" cxnId="{D827CFA8-452F-4A4B-9909-3D4A119AC491}">
      <dgm:prSet/>
      <dgm:spPr/>
      <dgm:t>
        <a:bodyPr/>
        <a:lstStyle/>
        <a:p>
          <a:endParaRPr lang="ru-RU"/>
        </a:p>
      </dgm:t>
    </dgm:pt>
    <dgm:pt modelId="{73EB4C28-5B47-47CA-9AC1-EC0BF0A420BB}">
      <dgm:prSet phldrT="[Текст]" custT="1"/>
      <dgm:spPr/>
      <dgm:t>
        <a:bodyPr/>
        <a:lstStyle/>
        <a:p>
          <a:pPr>
            <a:spcAft>
              <a:spcPts val="0"/>
            </a:spcAft>
          </a:pPr>
          <a:r>
            <a:rPr lang="ru-RU" sz="2000" b="1" dirty="0" smtClean="0">
              <a:solidFill>
                <a:schemeClr val="accent4">
                  <a:lumMod val="50000"/>
                </a:schemeClr>
              </a:solidFill>
              <a:latin typeface="Garamond" panose="02020404030301010803" pitchFamily="18" charset="0"/>
            </a:rPr>
            <a:t>Введение </a:t>
          </a:r>
        </a:p>
        <a:p>
          <a:pPr>
            <a:spcAft>
              <a:spcPts val="0"/>
            </a:spcAft>
          </a:pPr>
          <a:r>
            <a:rPr lang="ru-RU" sz="2000" b="1" dirty="0" smtClean="0">
              <a:solidFill>
                <a:schemeClr val="accent4">
                  <a:lumMod val="50000"/>
                </a:schemeClr>
              </a:solidFill>
              <a:latin typeface="Garamond" panose="02020404030301010803" pitchFamily="18" charset="0"/>
            </a:rPr>
            <a:t>в научный оборот ранее </a:t>
          </a:r>
        </a:p>
        <a:p>
          <a:pPr>
            <a:spcAft>
              <a:spcPts val="0"/>
            </a:spcAft>
          </a:pPr>
          <a:r>
            <a:rPr lang="ru-RU" sz="2000" b="1" dirty="0" smtClean="0">
              <a:solidFill>
                <a:schemeClr val="accent4">
                  <a:lumMod val="50000"/>
                </a:schemeClr>
              </a:solidFill>
              <a:latin typeface="Garamond" panose="02020404030301010803" pitchFamily="18" charset="0"/>
            </a:rPr>
            <a:t>неопубликованных документальных источников</a:t>
          </a:r>
          <a:endParaRPr lang="ru-RU" sz="2000" b="1" dirty="0">
            <a:solidFill>
              <a:schemeClr val="accent4">
                <a:lumMod val="50000"/>
              </a:schemeClr>
            </a:solidFill>
            <a:latin typeface="Garamond" panose="02020404030301010803" pitchFamily="18" charset="0"/>
          </a:endParaRPr>
        </a:p>
      </dgm:t>
    </dgm:pt>
    <dgm:pt modelId="{44238F6D-64FE-40D2-A471-F58CF68A2DDE}" type="parTrans" cxnId="{9D05D923-0C59-447C-A309-B28DF95F3884}">
      <dgm:prSet/>
      <dgm:spPr/>
      <dgm:t>
        <a:bodyPr/>
        <a:lstStyle/>
        <a:p>
          <a:endParaRPr lang="ru-RU"/>
        </a:p>
      </dgm:t>
    </dgm:pt>
    <dgm:pt modelId="{7CAA8DD4-6731-469F-A77F-5517191F0900}" type="sibTrans" cxnId="{9D05D923-0C59-447C-A309-B28DF95F3884}">
      <dgm:prSet/>
      <dgm:spPr/>
      <dgm:t>
        <a:bodyPr/>
        <a:lstStyle/>
        <a:p>
          <a:endParaRPr lang="ru-RU"/>
        </a:p>
      </dgm:t>
    </dgm:pt>
    <dgm:pt modelId="{4803105D-7853-4821-A76C-B61B98173122}">
      <dgm:prSet phldrT="[Текст]" custT="1"/>
      <dgm:spPr/>
      <dgm:t>
        <a:bodyPr/>
        <a:lstStyle/>
        <a:p>
          <a:pPr>
            <a:spcAft>
              <a:spcPts val="0"/>
            </a:spcAft>
          </a:pPr>
          <a:r>
            <a:rPr lang="ru-RU" sz="2000" b="1" dirty="0" smtClean="0">
              <a:solidFill>
                <a:schemeClr val="accent4">
                  <a:lumMod val="50000"/>
                </a:schemeClr>
              </a:solidFill>
              <a:latin typeface="Garamond" panose="02020404030301010803" pitchFamily="18" charset="0"/>
            </a:rPr>
            <a:t>Активизация развития краеведения </a:t>
          </a:r>
        </a:p>
        <a:p>
          <a:pPr>
            <a:spcAft>
              <a:spcPts val="0"/>
            </a:spcAft>
          </a:pPr>
          <a:r>
            <a:rPr lang="ru-RU" sz="2000" b="1" dirty="0" smtClean="0">
              <a:solidFill>
                <a:schemeClr val="accent4">
                  <a:lumMod val="50000"/>
                </a:schemeClr>
              </a:solidFill>
              <a:latin typeface="Garamond" panose="02020404030301010803" pitchFamily="18" charset="0"/>
            </a:rPr>
            <a:t>с последующим стимулированием краеведением изучения региональной истории</a:t>
          </a:r>
          <a:endParaRPr lang="ru-RU" sz="2000" b="1" dirty="0">
            <a:solidFill>
              <a:schemeClr val="accent4">
                <a:lumMod val="50000"/>
              </a:schemeClr>
            </a:solidFill>
            <a:latin typeface="Garamond" panose="02020404030301010803" pitchFamily="18" charset="0"/>
          </a:endParaRPr>
        </a:p>
      </dgm:t>
    </dgm:pt>
    <dgm:pt modelId="{D2B7B2E3-C5B5-4C86-9467-7CB09FFDBBB5}" type="sibTrans" cxnId="{4B6E32F8-3058-4331-8A86-960EBCC08DBD}">
      <dgm:prSet/>
      <dgm:spPr/>
      <dgm:t>
        <a:bodyPr/>
        <a:lstStyle/>
        <a:p>
          <a:endParaRPr lang="ru-RU"/>
        </a:p>
      </dgm:t>
    </dgm:pt>
    <dgm:pt modelId="{A9751D96-2263-4F79-93CC-9FFBF2BBD89D}" type="parTrans" cxnId="{4B6E32F8-3058-4331-8A86-960EBCC08DBD}">
      <dgm:prSet/>
      <dgm:spPr/>
      <dgm:t>
        <a:bodyPr/>
        <a:lstStyle/>
        <a:p>
          <a:endParaRPr lang="ru-RU"/>
        </a:p>
      </dgm:t>
    </dgm:pt>
    <dgm:pt modelId="{F3219FAB-4334-44E7-B913-B539893A7B70}">
      <dgm:prSet custT="1"/>
      <dgm:spPr/>
      <dgm:t>
        <a:bodyPr/>
        <a:lstStyle/>
        <a:p>
          <a:r>
            <a:rPr lang="ru-RU" sz="2000" b="1" dirty="0" smtClean="0">
              <a:solidFill>
                <a:schemeClr val="accent4">
                  <a:lumMod val="50000"/>
                </a:schemeClr>
              </a:solidFill>
              <a:latin typeface="Garamond" panose="02020404030301010803" pitchFamily="18" charset="0"/>
            </a:rPr>
            <a:t>Изучение малоизвестных страниц региональной истории</a:t>
          </a:r>
          <a:endParaRPr lang="ru-RU" sz="2000" b="1" dirty="0">
            <a:solidFill>
              <a:schemeClr val="accent4">
                <a:lumMod val="50000"/>
              </a:schemeClr>
            </a:solidFill>
            <a:latin typeface="Garamond" panose="02020404030301010803" pitchFamily="18" charset="0"/>
          </a:endParaRPr>
        </a:p>
      </dgm:t>
    </dgm:pt>
    <dgm:pt modelId="{2D339B56-CEF8-4860-BCC5-9B49D048D791}" type="parTrans" cxnId="{1885D72A-FCBB-4AAB-8405-A7A556876229}">
      <dgm:prSet/>
      <dgm:spPr/>
      <dgm:t>
        <a:bodyPr/>
        <a:lstStyle/>
        <a:p>
          <a:endParaRPr lang="ru-RU"/>
        </a:p>
      </dgm:t>
    </dgm:pt>
    <dgm:pt modelId="{1ADD32E9-E4ED-4CD9-ADA7-5C8995C6978C}" type="sibTrans" cxnId="{1885D72A-FCBB-4AAB-8405-A7A556876229}">
      <dgm:prSet/>
      <dgm:spPr/>
      <dgm:t>
        <a:bodyPr/>
        <a:lstStyle/>
        <a:p>
          <a:endParaRPr lang="ru-RU"/>
        </a:p>
      </dgm:t>
    </dgm:pt>
    <dgm:pt modelId="{A40C6DDE-0BA6-43B6-968F-F023417226DA}" type="pres">
      <dgm:prSet presAssocID="{D99A78E6-49A8-4BD3-B96A-6A2533726856}" presName="Name0" presStyleCnt="0">
        <dgm:presLayoutVars>
          <dgm:chPref val="1"/>
          <dgm:dir/>
          <dgm:animOne val="branch"/>
          <dgm:animLvl val="lvl"/>
          <dgm:resizeHandles/>
        </dgm:presLayoutVars>
      </dgm:prSet>
      <dgm:spPr/>
      <dgm:t>
        <a:bodyPr/>
        <a:lstStyle/>
        <a:p>
          <a:endParaRPr lang="ru-RU"/>
        </a:p>
      </dgm:t>
    </dgm:pt>
    <dgm:pt modelId="{4D963C0D-4F27-4F39-9073-44C23356CAA5}" type="pres">
      <dgm:prSet presAssocID="{4272661A-DD67-4B6E-8525-57D71E127A34}" presName="vertOne" presStyleCnt="0"/>
      <dgm:spPr/>
    </dgm:pt>
    <dgm:pt modelId="{4C78C4DC-85CB-48AE-8E69-BCF094179CBD}" type="pres">
      <dgm:prSet presAssocID="{4272661A-DD67-4B6E-8525-57D71E127A34}" presName="txOne" presStyleLbl="node0" presStyleIdx="0" presStyleCnt="1" custScaleX="74812" custLinFactNeighborX="830" custLinFactNeighborY="-32664">
        <dgm:presLayoutVars>
          <dgm:chPref val="3"/>
        </dgm:presLayoutVars>
      </dgm:prSet>
      <dgm:spPr/>
      <dgm:t>
        <a:bodyPr/>
        <a:lstStyle/>
        <a:p>
          <a:endParaRPr lang="ru-RU"/>
        </a:p>
      </dgm:t>
    </dgm:pt>
    <dgm:pt modelId="{083E7118-EBAE-49DB-8E20-9266BEAA9DBD}" type="pres">
      <dgm:prSet presAssocID="{4272661A-DD67-4B6E-8525-57D71E127A34}" presName="parTransOne" presStyleCnt="0"/>
      <dgm:spPr/>
    </dgm:pt>
    <dgm:pt modelId="{D874DE5D-FDEC-44FE-B12C-2BB2A98563F9}" type="pres">
      <dgm:prSet presAssocID="{4272661A-DD67-4B6E-8525-57D71E127A34}" presName="horzOne" presStyleCnt="0"/>
      <dgm:spPr/>
    </dgm:pt>
    <dgm:pt modelId="{7E008143-8EFA-4691-B43D-DFB34BD9F3CE}" type="pres">
      <dgm:prSet presAssocID="{73EB4C28-5B47-47CA-9AC1-EC0BF0A420BB}" presName="vertTwo" presStyleCnt="0"/>
      <dgm:spPr/>
    </dgm:pt>
    <dgm:pt modelId="{91973587-D84B-482A-8A8F-9B040A15AF4F}" type="pres">
      <dgm:prSet presAssocID="{73EB4C28-5B47-47CA-9AC1-EC0BF0A420BB}" presName="txTwo" presStyleLbl="node2" presStyleIdx="0" presStyleCnt="3">
        <dgm:presLayoutVars>
          <dgm:chPref val="3"/>
        </dgm:presLayoutVars>
      </dgm:prSet>
      <dgm:spPr/>
      <dgm:t>
        <a:bodyPr/>
        <a:lstStyle/>
        <a:p>
          <a:endParaRPr lang="ru-RU"/>
        </a:p>
      </dgm:t>
    </dgm:pt>
    <dgm:pt modelId="{177B5388-AABA-45B9-8989-988B52316DD0}" type="pres">
      <dgm:prSet presAssocID="{73EB4C28-5B47-47CA-9AC1-EC0BF0A420BB}" presName="horzTwo" presStyleCnt="0"/>
      <dgm:spPr/>
    </dgm:pt>
    <dgm:pt modelId="{5A04C33D-5885-49F5-BC89-E66AC03152AA}" type="pres">
      <dgm:prSet presAssocID="{7CAA8DD4-6731-469F-A77F-5517191F0900}" presName="sibSpaceTwo" presStyleCnt="0"/>
      <dgm:spPr/>
    </dgm:pt>
    <dgm:pt modelId="{1DE430FC-4624-4AC9-BECC-26E592678464}" type="pres">
      <dgm:prSet presAssocID="{F3219FAB-4334-44E7-B913-B539893A7B70}" presName="vertTwo" presStyleCnt="0"/>
      <dgm:spPr/>
    </dgm:pt>
    <dgm:pt modelId="{DCED7823-8730-4391-9E56-6E5BE7CEC5E6}" type="pres">
      <dgm:prSet presAssocID="{F3219FAB-4334-44E7-B913-B539893A7B70}" presName="txTwo" presStyleLbl="node2" presStyleIdx="1" presStyleCnt="3">
        <dgm:presLayoutVars>
          <dgm:chPref val="3"/>
        </dgm:presLayoutVars>
      </dgm:prSet>
      <dgm:spPr/>
      <dgm:t>
        <a:bodyPr/>
        <a:lstStyle/>
        <a:p>
          <a:endParaRPr lang="ru-RU"/>
        </a:p>
      </dgm:t>
    </dgm:pt>
    <dgm:pt modelId="{29FC5E00-631D-4990-83FC-BB39FF36952A}" type="pres">
      <dgm:prSet presAssocID="{F3219FAB-4334-44E7-B913-B539893A7B70}" presName="horzTwo" presStyleCnt="0"/>
      <dgm:spPr/>
    </dgm:pt>
    <dgm:pt modelId="{59E4ABAD-F75A-48C5-A60B-9E2F31B53666}" type="pres">
      <dgm:prSet presAssocID="{1ADD32E9-E4ED-4CD9-ADA7-5C8995C6978C}" presName="sibSpaceTwo" presStyleCnt="0"/>
      <dgm:spPr/>
    </dgm:pt>
    <dgm:pt modelId="{37EE9E04-951C-4978-92C9-6D6943077035}" type="pres">
      <dgm:prSet presAssocID="{4803105D-7853-4821-A76C-B61B98173122}" presName="vertTwo" presStyleCnt="0"/>
      <dgm:spPr/>
    </dgm:pt>
    <dgm:pt modelId="{50413926-07B1-48EB-BB11-7569C9DF5F1F}" type="pres">
      <dgm:prSet presAssocID="{4803105D-7853-4821-A76C-B61B98173122}" presName="txTwo" presStyleLbl="node2" presStyleIdx="2" presStyleCnt="3" custScaleX="116204">
        <dgm:presLayoutVars>
          <dgm:chPref val="3"/>
        </dgm:presLayoutVars>
      </dgm:prSet>
      <dgm:spPr/>
      <dgm:t>
        <a:bodyPr/>
        <a:lstStyle/>
        <a:p>
          <a:endParaRPr lang="ru-RU"/>
        </a:p>
      </dgm:t>
    </dgm:pt>
    <dgm:pt modelId="{E51A8232-3811-43B8-84E6-0CCC7CE10423}" type="pres">
      <dgm:prSet presAssocID="{4803105D-7853-4821-A76C-B61B98173122}" presName="horzTwo" presStyleCnt="0"/>
      <dgm:spPr/>
    </dgm:pt>
  </dgm:ptLst>
  <dgm:cxnLst>
    <dgm:cxn modelId="{7AAB60A4-B28F-4A71-BA1D-CFB2B7034553}" type="presOf" srcId="{73EB4C28-5B47-47CA-9AC1-EC0BF0A420BB}" destId="{91973587-D84B-482A-8A8F-9B040A15AF4F}" srcOrd="0" destOrd="0" presId="urn:microsoft.com/office/officeart/2005/8/layout/hierarchy4"/>
    <dgm:cxn modelId="{318FACE9-7FFB-4C71-9C97-58230C4452BB}" type="presOf" srcId="{4803105D-7853-4821-A76C-B61B98173122}" destId="{50413926-07B1-48EB-BB11-7569C9DF5F1F}" srcOrd="0" destOrd="0" presId="urn:microsoft.com/office/officeart/2005/8/layout/hierarchy4"/>
    <dgm:cxn modelId="{465C9355-5699-43F6-A9CC-5B4831F14503}" type="presOf" srcId="{F3219FAB-4334-44E7-B913-B539893A7B70}" destId="{DCED7823-8730-4391-9E56-6E5BE7CEC5E6}" srcOrd="0" destOrd="0" presId="urn:microsoft.com/office/officeart/2005/8/layout/hierarchy4"/>
    <dgm:cxn modelId="{4B6E32F8-3058-4331-8A86-960EBCC08DBD}" srcId="{4272661A-DD67-4B6E-8525-57D71E127A34}" destId="{4803105D-7853-4821-A76C-B61B98173122}" srcOrd="2" destOrd="0" parTransId="{A9751D96-2263-4F79-93CC-9FFBF2BBD89D}" sibTransId="{D2B7B2E3-C5B5-4C86-9467-7CB09FFDBBB5}"/>
    <dgm:cxn modelId="{D827CFA8-452F-4A4B-9909-3D4A119AC491}" srcId="{D99A78E6-49A8-4BD3-B96A-6A2533726856}" destId="{4272661A-DD67-4B6E-8525-57D71E127A34}" srcOrd="0" destOrd="0" parTransId="{20C7D0D9-A247-4091-B9BD-DD5FFB0FD442}" sibTransId="{1C876281-4FFC-48BD-8A26-572730A12BBD}"/>
    <dgm:cxn modelId="{9DFB0320-16DA-4292-8E62-4268722FE715}" type="presOf" srcId="{4272661A-DD67-4B6E-8525-57D71E127A34}" destId="{4C78C4DC-85CB-48AE-8E69-BCF094179CBD}" srcOrd="0" destOrd="0" presId="urn:microsoft.com/office/officeart/2005/8/layout/hierarchy4"/>
    <dgm:cxn modelId="{10434144-208E-4499-B720-24E2506467E3}" type="presOf" srcId="{D99A78E6-49A8-4BD3-B96A-6A2533726856}" destId="{A40C6DDE-0BA6-43B6-968F-F023417226DA}" srcOrd="0" destOrd="0" presId="urn:microsoft.com/office/officeart/2005/8/layout/hierarchy4"/>
    <dgm:cxn modelId="{1885D72A-FCBB-4AAB-8405-A7A556876229}" srcId="{4272661A-DD67-4B6E-8525-57D71E127A34}" destId="{F3219FAB-4334-44E7-B913-B539893A7B70}" srcOrd="1" destOrd="0" parTransId="{2D339B56-CEF8-4860-BCC5-9B49D048D791}" sibTransId="{1ADD32E9-E4ED-4CD9-ADA7-5C8995C6978C}"/>
    <dgm:cxn modelId="{9D05D923-0C59-447C-A309-B28DF95F3884}" srcId="{4272661A-DD67-4B6E-8525-57D71E127A34}" destId="{73EB4C28-5B47-47CA-9AC1-EC0BF0A420BB}" srcOrd="0" destOrd="0" parTransId="{44238F6D-64FE-40D2-A471-F58CF68A2DDE}" sibTransId="{7CAA8DD4-6731-469F-A77F-5517191F0900}"/>
    <dgm:cxn modelId="{E8443E55-AD0C-40AF-B32A-BEBB96F4C194}" type="presParOf" srcId="{A40C6DDE-0BA6-43B6-968F-F023417226DA}" destId="{4D963C0D-4F27-4F39-9073-44C23356CAA5}" srcOrd="0" destOrd="0" presId="urn:microsoft.com/office/officeart/2005/8/layout/hierarchy4"/>
    <dgm:cxn modelId="{424E95B5-29EE-43EB-AB44-138A8B6E38C5}" type="presParOf" srcId="{4D963C0D-4F27-4F39-9073-44C23356CAA5}" destId="{4C78C4DC-85CB-48AE-8E69-BCF094179CBD}" srcOrd="0" destOrd="0" presId="urn:microsoft.com/office/officeart/2005/8/layout/hierarchy4"/>
    <dgm:cxn modelId="{B5238971-93EC-4517-9775-2A492DD62FC1}" type="presParOf" srcId="{4D963C0D-4F27-4F39-9073-44C23356CAA5}" destId="{083E7118-EBAE-49DB-8E20-9266BEAA9DBD}" srcOrd="1" destOrd="0" presId="urn:microsoft.com/office/officeart/2005/8/layout/hierarchy4"/>
    <dgm:cxn modelId="{38065EB9-83BD-4348-B040-7C9680AD0769}" type="presParOf" srcId="{4D963C0D-4F27-4F39-9073-44C23356CAA5}" destId="{D874DE5D-FDEC-44FE-B12C-2BB2A98563F9}" srcOrd="2" destOrd="0" presId="urn:microsoft.com/office/officeart/2005/8/layout/hierarchy4"/>
    <dgm:cxn modelId="{9B57C032-7B74-4B2A-A995-AB65D8D803F6}" type="presParOf" srcId="{D874DE5D-FDEC-44FE-B12C-2BB2A98563F9}" destId="{7E008143-8EFA-4691-B43D-DFB34BD9F3CE}" srcOrd="0" destOrd="0" presId="urn:microsoft.com/office/officeart/2005/8/layout/hierarchy4"/>
    <dgm:cxn modelId="{C6B25EF6-630D-4F8D-AF26-FC69B890073C}" type="presParOf" srcId="{7E008143-8EFA-4691-B43D-DFB34BD9F3CE}" destId="{91973587-D84B-482A-8A8F-9B040A15AF4F}" srcOrd="0" destOrd="0" presId="urn:microsoft.com/office/officeart/2005/8/layout/hierarchy4"/>
    <dgm:cxn modelId="{6F0D3E0B-81A4-44FF-83CB-7C334E9E1D9C}" type="presParOf" srcId="{7E008143-8EFA-4691-B43D-DFB34BD9F3CE}" destId="{177B5388-AABA-45B9-8989-988B52316DD0}" srcOrd="1" destOrd="0" presId="urn:microsoft.com/office/officeart/2005/8/layout/hierarchy4"/>
    <dgm:cxn modelId="{D168A5C1-08B0-461B-BB27-9D932624F0D0}" type="presParOf" srcId="{D874DE5D-FDEC-44FE-B12C-2BB2A98563F9}" destId="{5A04C33D-5885-49F5-BC89-E66AC03152AA}" srcOrd="1" destOrd="0" presId="urn:microsoft.com/office/officeart/2005/8/layout/hierarchy4"/>
    <dgm:cxn modelId="{74D2F6CF-969A-493C-AA9C-C1E8B6AC6D62}" type="presParOf" srcId="{D874DE5D-FDEC-44FE-B12C-2BB2A98563F9}" destId="{1DE430FC-4624-4AC9-BECC-26E592678464}" srcOrd="2" destOrd="0" presId="urn:microsoft.com/office/officeart/2005/8/layout/hierarchy4"/>
    <dgm:cxn modelId="{CE837ABE-94BC-4BAE-B62C-B94CA00EC962}" type="presParOf" srcId="{1DE430FC-4624-4AC9-BECC-26E592678464}" destId="{DCED7823-8730-4391-9E56-6E5BE7CEC5E6}" srcOrd="0" destOrd="0" presId="urn:microsoft.com/office/officeart/2005/8/layout/hierarchy4"/>
    <dgm:cxn modelId="{37F396A8-C49E-4D73-B7FD-AB6BCCCA58E6}" type="presParOf" srcId="{1DE430FC-4624-4AC9-BECC-26E592678464}" destId="{29FC5E00-631D-4990-83FC-BB39FF36952A}" srcOrd="1" destOrd="0" presId="urn:microsoft.com/office/officeart/2005/8/layout/hierarchy4"/>
    <dgm:cxn modelId="{1A071CDC-F7A8-48A6-B6A8-AE943F3C8D25}" type="presParOf" srcId="{D874DE5D-FDEC-44FE-B12C-2BB2A98563F9}" destId="{59E4ABAD-F75A-48C5-A60B-9E2F31B53666}" srcOrd="3" destOrd="0" presId="urn:microsoft.com/office/officeart/2005/8/layout/hierarchy4"/>
    <dgm:cxn modelId="{16205D3A-09B9-41D1-A0E0-3D1B472C0542}" type="presParOf" srcId="{D874DE5D-FDEC-44FE-B12C-2BB2A98563F9}" destId="{37EE9E04-951C-4978-92C9-6D6943077035}" srcOrd="4" destOrd="0" presId="urn:microsoft.com/office/officeart/2005/8/layout/hierarchy4"/>
    <dgm:cxn modelId="{E3F42559-C946-48F3-B58E-66F16DA93377}" type="presParOf" srcId="{37EE9E04-951C-4978-92C9-6D6943077035}" destId="{50413926-07B1-48EB-BB11-7569C9DF5F1F}" srcOrd="0" destOrd="0" presId="urn:microsoft.com/office/officeart/2005/8/layout/hierarchy4"/>
    <dgm:cxn modelId="{6950C8C4-03BE-43B5-A6E7-E2077990A77F}" type="presParOf" srcId="{37EE9E04-951C-4978-92C9-6D6943077035}" destId="{E51A8232-3811-43B8-84E6-0CCC7CE1042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9A78E6-49A8-4BD3-B96A-6A2533726856}" type="doc">
      <dgm:prSet loTypeId="urn:microsoft.com/office/officeart/2005/8/layout/hierarchy2" loCatId="hierarchy" qsTypeId="urn:microsoft.com/office/officeart/2005/8/quickstyle/3d4" qsCatId="3D" csTypeId="urn:microsoft.com/office/officeart/2005/8/colors/accent0_1" csCatId="mainScheme" phldr="1"/>
      <dgm:spPr/>
      <dgm:t>
        <a:bodyPr/>
        <a:lstStyle/>
        <a:p>
          <a:endParaRPr lang="ru-RU"/>
        </a:p>
      </dgm:t>
    </dgm:pt>
    <dgm:pt modelId="{4272661A-DD67-4B6E-8525-57D71E127A34}">
      <dgm:prSet phldrT="[Текст]" custT="1"/>
      <dgm:spPr/>
      <dgm:t>
        <a:bodyPr/>
        <a:lstStyle/>
        <a:p>
          <a:pPr>
            <a:spcAft>
              <a:spcPts val="600"/>
            </a:spcAft>
          </a:pPr>
          <a:r>
            <a:rPr lang="ru-RU" sz="1800" b="1" dirty="0" smtClean="0">
              <a:solidFill>
                <a:schemeClr val="accent4">
                  <a:lumMod val="50000"/>
                </a:schemeClr>
              </a:solidFill>
              <a:latin typeface="Garamond" panose="02020404030301010803" pitchFamily="18" charset="0"/>
            </a:rPr>
            <a:t>ТЕМАТИЧЕСКИЕ НАПРАВЛЕНИЯ </a:t>
          </a:r>
        </a:p>
        <a:p>
          <a:pPr>
            <a:spcAft>
              <a:spcPts val="600"/>
            </a:spcAft>
          </a:pPr>
          <a:r>
            <a:rPr lang="ru-RU" sz="1800" b="1" dirty="0" smtClean="0">
              <a:solidFill>
                <a:schemeClr val="accent4">
                  <a:lumMod val="50000"/>
                </a:schemeClr>
              </a:solidFill>
              <a:latin typeface="Garamond" panose="02020404030301010803" pitchFamily="18" charset="0"/>
            </a:rPr>
            <a:t>НАУЧНО-ИССЛЕДОВАТЕЛЬСКОЙ</a:t>
          </a:r>
        </a:p>
        <a:p>
          <a:pPr>
            <a:spcAft>
              <a:spcPts val="600"/>
            </a:spcAft>
          </a:pPr>
          <a:r>
            <a:rPr lang="ru-RU" sz="1800" b="1" dirty="0" smtClean="0">
              <a:solidFill>
                <a:schemeClr val="accent4">
                  <a:lumMod val="50000"/>
                </a:schemeClr>
              </a:solidFill>
              <a:latin typeface="Garamond" panose="02020404030301010803" pitchFamily="18" charset="0"/>
            </a:rPr>
            <a:t> ДЕЯТЕЛЬНОСТИ </a:t>
          </a:r>
          <a:endParaRPr lang="ru-RU" sz="3400" dirty="0">
            <a:solidFill>
              <a:schemeClr val="accent4">
                <a:lumMod val="50000"/>
              </a:schemeClr>
            </a:solidFill>
          </a:endParaRPr>
        </a:p>
      </dgm:t>
    </dgm:pt>
    <dgm:pt modelId="{20C7D0D9-A247-4091-B9BD-DD5FFB0FD442}" type="parTrans" cxnId="{D827CFA8-452F-4A4B-9909-3D4A119AC491}">
      <dgm:prSet/>
      <dgm:spPr/>
      <dgm:t>
        <a:bodyPr/>
        <a:lstStyle/>
        <a:p>
          <a:endParaRPr lang="ru-RU"/>
        </a:p>
      </dgm:t>
    </dgm:pt>
    <dgm:pt modelId="{1C876281-4FFC-48BD-8A26-572730A12BBD}" type="sibTrans" cxnId="{D827CFA8-452F-4A4B-9909-3D4A119AC491}">
      <dgm:prSet/>
      <dgm:spPr/>
      <dgm:t>
        <a:bodyPr/>
        <a:lstStyle/>
        <a:p>
          <a:endParaRPr lang="ru-RU"/>
        </a:p>
      </dgm:t>
    </dgm:pt>
    <dgm:pt modelId="{73EB4C28-5B47-47CA-9AC1-EC0BF0A420BB}">
      <dgm:prSet phldrT="[Текст]" custT="1"/>
      <dgm:spPr/>
      <dgm:t>
        <a:bodyPr/>
        <a:lstStyle/>
        <a:p>
          <a:r>
            <a:rPr lang="ru-RU" sz="2000" b="1" dirty="0" smtClean="0">
              <a:solidFill>
                <a:schemeClr val="accent4">
                  <a:lumMod val="50000"/>
                </a:schemeClr>
              </a:solidFill>
              <a:latin typeface="Garamond" panose="02020404030301010803" pitchFamily="18" charset="0"/>
            </a:rPr>
            <a:t>РЕВОЛЮЦИЯ И ГРАЖДАНСКАЯ ВОЙНА</a:t>
          </a:r>
        </a:p>
      </dgm:t>
    </dgm:pt>
    <dgm:pt modelId="{44238F6D-64FE-40D2-A471-F58CF68A2DDE}" type="parTrans" cxnId="{9D05D923-0C59-447C-A309-B28DF95F3884}">
      <dgm:prSet>
        <dgm:style>
          <a:lnRef idx="3">
            <a:schemeClr val="accent5"/>
          </a:lnRef>
          <a:fillRef idx="0">
            <a:schemeClr val="accent5"/>
          </a:fillRef>
          <a:effectRef idx="2">
            <a:schemeClr val="accent5"/>
          </a:effectRef>
          <a:fontRef idx="minor">
            <a:schemeClr val="tx1"/>
          </a:fontRef>
        </dgm:style>
      </dgm:prSet>
      <dgm:spPr/>
      <dgm:t>
        <a:bodyPr/>
        <a:lstStyle/>
        <a:p>
          <a:endParaRPr lang="ru-RU"/>
        </a:p>
      </dgm:t>
    </dgm:pt>
    <dgm:pt modelId="{7CAA8DD4-6731-469F-A77F-5517191F0900}" type="sibTrans" cxnId="{9D05D923-0C59-447C-A309-B28DF95F3884}">
      <dgm:prSet/>
      <dgm:spPr/>
      <dgm:t>
        <a:bodyPr/>
        <a:lstStyle/>
        <a:p>
          <a:endParaRPr lang="ru-RU"/>
        </a:p>
      </dgm:t>
    </dgm:pt>
    <dgm:pt modelId="{4803105D-7853-4821-A76C-B61B98173122}">
      <dgm:prSet phldrT="[Текст]" custT="1"/>
      <dgm:spPr/>
      <dgm:t>
        <a:bodyPr/>
        <a:lstStyle/>
        <a:p>
          <a:pPr>
            <a:spcAft>
              <a:spcPts val="0"/>
            </a:spcAft>
          </a:pPr>
          <a:r>
            <a:rPr lang="ru-RU" sz="2000" b="1" dirty="0" smtClean="0">
              <a:solidFill>
                <a:schemeClr val="accent4">
                  <a:lumMod val="50000"/>
                </a:schemeClr>
              </a:solidFill>
              <a:latin typeface="Garamond" panose="02020404030301010803" pitchFamily="18" charset="0"/>
            </a:rPr>
            <a:t>ИСТОРИЯ СТАЛИНГРАДСКОЙ БИТВЫ</a:t>
          </a:r>
          <a:endParaRPr lang="ru-RU" sz="2000" b="1" dirty="0">
            <a:solidFill>
              <a:schemeClr val="accent4">
                <a:lumMod val="50000"/>
              </a:schemeClr>
            </a:solidFill>
            <a:latin typeface="Garamond" panose="02020404030301010803" pitchFamily="18" charset="0"/>
          </a:endParaRPr>
        </a:p>
      </dgm:t>
    </dgm:pt>
    <dgm:pt modelId="{D2B7B2E3-C5B5-4C86-9467-7CB09FFDBBB5}" type="sibTrans" cxnId="{4B6E32F8-3058-4331-8A86-960EBCC08DBD}">
      <dgm:prSet/>
      <dgm:spPr/>
      <dgm:t>
        <a:bodyPr/>
        <a:lstStyle/>
        <a:p>
          <a:endParaRPr lang="ru-RU"/>
        </a:p>
      </dgm:t>
    </dgm:pt>
    <dgm:pt modelId="{A9751D96-2263-4F79-93CC-9FFBF2BBD89D}" type="parTrans" cxnId="{4B6E32F8-3058-4331-8A86-960EBCC08DBD}">
      <dgm:prSet>
        <dgm:style>
          <a:lnRef idx="3">
            <a:schemeClr val="accent5"/>
          </a:lnRef>
          <a:fillRef idx="0">
            <a:schemeClr val="accent5"/>
          </a:fillRef>
          <a:effectRef idx="2">
            <a:schemeClr val="accent5"/>
          </a:effectRef>
          <a:fontRef idx="minor">
            <a:schemeClr val="tx1"/>
          </a:fontRef>
        </dgm:style>
      </dgm:prSet>
      <dgm:spPr/>
      <dgm:t>
        <a:bodyPr/>
        <a:lstStyle/>
        <a:p>
          <a:endParaRPr lang="ru-RU"/>
        </a:p>
      </dgm:t>
    </dgm:pt>
    <dgm:pt modelId="{F3219FAB-4334-44E7-B913-B539893A7B70}">
      <dgm:prSet custT="1"/>
      <dgm:spPr/>
      <dgm:t>
        <a:bodyPr/>
        <a:lstStyle/>
        <a:p>
          <a:pPr>
            <a:spcAft>
              <a:spcPts val="0"/>
            </a:spcAft>
          </a:pPr>
          <a:r>
            <a:rPr lang="ru-RU" sz="2000" b="1" dirty="0" smtClean="0">
              <a:solidFill>
                <a:schemeClr val="accent4">
                  <a:lumMod val="50000"/>
                </a:schemeClr>
              </a:solidFill>
              <a:latin typeface="Garamond" panose="02020404030301010803" pitchFamily="18" charset="0"/>
            </a:rPr>
            <a:t>ИСТОРИЯ ДОНСКОГО КАЗАЧЕСТВА </a:t>
          </a:r>
        </a:p>
        <a:p>
          <a:pPr>
            <a:spcAft>
              <a:spcPts val="0"/>
            </a:spcAft>
          </a:pPr>
          <a:r>
            <a:rPr lang="ru-RU" sz="2000" b="1" dirty="0" smtClean="0">
              <a:solidFill>
                <a:schemeClr val="accent4">
                  <a:lumMod val="50000"/>
                </a:schemeClr>
              </a:solidFill>
              <a:latin typeface="Garamond" panose="02020404030301010803" pitchFamily="18" charset="0"/>
            </a:rPr>
            <a:t>В ХХ ВЕКЕ</a:t>
          </a:r>
        </a:p>
      </dgm:t>
    </dgm:pt>
    <dgm:pt modelId="{2D339B56-CEF8-4860-BCC5-9B49D048D791}" type="parTrans" cxnId="{1885D72A-FCBB-4AAB-8405-A7A556876229}">
      <dgm:prSet>
        <dgm:style>
          <a:lnRef idx="3">
            <a:schemeClr val="accent5"/>
          </a:lnRef>
          <a:fillRef idx="0">
            <a:schemeClr val="accent5"/>
          </a:fillRef>
          <a:effectRef idx="2">
            <a:schemeClr val="accent5"/>
          </a:effectRef>
          <a:fontRef idx="minor">
            <a:schemeClr val="tx1"/>
          </a:fontRef>
        </dgm:style>
      </dgm:prSet>
      <dgm:spPr/>
      <dgm:t>
        <a:bodyPr/>
        <a:lstStyle/>
        <a:p>
          <a:endParaRPr lang="ru-RU"/>
        </a:p>
      </dgm:t>
    </dgm:pt>
    <dgm:pt modelId="{1ADD32E9-E4ED-4CD9-ADA7-5C8995C6978C}" type="sibTrans" cxnId="{1885D72A-FCBB-4AAB-8405-A7A556876229}">
      <dgm:prSet/>
      <dgm:spPr/>
      <dgm:t>
        <a:bodyPr/>
        <a:lstStyle/>
        <a:p>
          <a:endParaRPr lang="ru-RU"/>
        </a:p>
      </dgm:t>
    </dgm:pt>
    <dgm:pt modelId="{18011216-0A7E-484F-8355-BB80819303EF}" type="pres">
      <dgm:prSet presAssocID="{D99A78E6-49A8-4BD3-B96A-6A2533726856}" presName="diagram" presStyleCnt="0">
        <dgm:presLayoutVars>
          <dgm:chPref val="1"/>
          <dgm:dir/>
          <dgm:animOne val="branch"/>
          <dgm:animLvl val="lvl"/>
          <dgm:resizeHandles val="exact"/>
        </dgm:presLayoutVars>
      </dgm:prSet>
      <dgm:spPr/>
      <dgm:t>
        <a:bodyPr/>
        <a:lstStyle/>
        <a:p>
          <a:endParaRPr lang="ru-RU"/>
        </a:p>
      </dgm:t>
    </dgm:pt>
    <dgm:pt modelId="{E3AEEA08-13C1-48EA-95D9-7BD2A601F824}" type="pres">
      <dgm:prSet presAssocID="{4272661A-DD67-4B6E-8525-57D71E127A34}" presName="root1" presStyleCnt="0"/>
      <dgm:spPr/>
    </dgm:pt>
    <dgm:pt modelId="{DE6D07E0-B43B-45A7-917C-9160C8C62EE6}" type="pres">
      <dgm:prSet presAssocID="{4272661A-DD67-4B6E-8525-57D71E127A34}" presName="LevelOneTextNode" presStyleLbl="node0" presStyleIdx="0" presStyleCnt="1" custScaleX="148415" custScaleY="133245" custLinFactNeighborX="1826" custLinFactNeighborY="65">
        <dgm:presLayoutVars>
          <dgm:chPref val="3"/>
        </dgm:presLayoutVars>
      </dgm:prSet>
      <dgm:spPr/>
      <dgm:t>
        <a:bodyPr/>
        <a:lstStyle/>
        <a:p>
          <a:endParaRPr lang="ru-RU"/>
        </a:p>
      </dgm:t>
    </dgm:pt>
    <dgm:pt modelId="{5ABF07F5-94E0-42DD-929E-DC17902BD229}" type="pres">
      <dgm:prSet presAssocID="{4272661A-DD67-4B6E-8525-57D71E127A34}" presName="level2hierChild" presStyleCnt="0"/>
      <dgm:spPr/>
    </dgm:pt>
    <dgm:pt modelId="{14AEE697-DBD7-44D7-99C7-5ABBFC0E72C7}" type="pres">
      <dgm:prSet presAssocID="{44238F6D-64FE-40D2-A471-F58CF68A2DDE}" presName="conn2-1" presStyleLbl="parChTrans1D2" presStyleIdx="0" presStyleCnt="3"/>
      <dgm:spPr/>
      <dgm:t>
        <a:bodyPr/>
        <a:lstStyle/>
        <a:p>
          <a:endParaRPr lang="ru-RU"/>
        </a:p>
      </dgm:t>
    </dgm:pt>
    <dgm:pt modelId="{E487B568-9DA4-4395-B948-44B1909F5AC0}" type="pres">
      <dgm:prSet presAssocID="{44238F6D-64FE-40D2-A471-F58CF68A2DDE}" presName="connTx" presStyleLbl="parChTrans1D2" presStyleIdx="0" presStyleCnt="3"/>
      <dgm:spPr/>
      <dgm:t>
        <a:bodyPr/>
        <a:lstStyle/>
        <a:p>
          <a:endParaRPr lang="ru-RU"/>
        </a:p>
      </dgm:t>
    </dgm:pt>
    <dgm:pt modelId="{D8D31503-ADCF-4DCE-8403-CD98CB8E0E98}" type="pres">
      <dgm:prSet presAssocID="{73EB4C28-5B47-47CA-9AC1-EC0BF0A420BB}" presName="root2" presStyleCnt="0"/>
      <dgm:spPr/>
    </dgm:pt>
    <dgm:pt modelId="{58376486-70F7-4C2C-8B83-4C6C7510360B}" type="pres">
      <dgm:prSet presAssocID="{73EB4C28-5B47-47CA-9AC1-EC0BF0A420BB}" presName="LevelTwoTextNode" presStyleLbl="node2" presStyleIdx="0" presStyleCnt="3">
        <dgm:presLayoutVars>
          <dgm:chPref val="3"/>
        </dgm:presLayoutVars>
      </dgm:prSet>
      <dgm:spPr/>
      <dgm:t>
        <a:bodyPr/>
        <a:lstStyle/>
        <a:p>
          <a:endParaRPr lang="ru-RU"/>
        </a:p>
      </dgm:t>
    </dgm:pt>
    <dgm:pt modelId="{800F6995-4F77-48C3-BADE-18EA133C4F33}" type="pres">
      <dgm:prSet presAssocID="{73EB4C28-5B47-47CA-9AC1-EC0BF0A420BB}" presName="level3hierChild" presStyleCnt="0"/>
      <dgm:spPr/>
    </dgm:pt>
    <dgm:pt modelId="{9D5ECF27-108D-4D8A-863A-F147FBA435B5}" type="pres">
      <dgm:prSet presAssocID="{2D339B56-CEF8-4860-BCC5-9B49D048D791}" presName="conn2-1" presStyleLbl="parChTrans1D2" presStyleIdx="1" presStyleCnt="3"/>
      <dgm:spPr/>
      <dgm:t>
        <a:bodyPr/>
        <a:lstStyle/>
        <a:p>
          <a:endParaRPr lang="ru-RU"/>
        </a:p>
      </dgm:t>
    </dgm:pt>
    <dgm:pt modelId="{83C91E06-A0C0-4B5C-88CB-0E6033372127}" type="pres">
      <dgm:prSet presAssocID="{2D339B56-CEF8-4860-BCC5-9B49D048D791}" presName="connTx" presStyleLbl="parChTrans1D2" presStyleIdx="1" presStyleCnt="3"/>
      <dgm:spPr/>
      <dgm:t>
        <a:bodyPr/>
        <a:lstStyle/>
        <a:p>
          <a:endParaRPr lang="ru-RU"/>
        </a:p>
      </dgm:t>
    </dgm:pt>
    <dgm:pt modelId="{ACA5A68F-AC67-4CE1-8FC5-4D216BB761D5}" type="pres">
      <dgm:prSet presAssocID="{F3219FAB-4334-44E7-B913-B539893A7B70}" presName="root2" presStyleCnt="0"/>
      <dgm:spPr/>
    </dgm:pt>
    <dgm:pt modelId="{9636952E-9245-42F3-9ED6-FFCE2052CE72}" type="pres">
      <dgm:prSet presAssocID="{F3219FAB-4334-44E7-B913-B539893A7B70}" presName="LevelTwoTextNode" presStyleLbl="node2" presStyleIdx="1" presStyleCnt="3">
        <dgm:presLayoutVars>
          <dgm:chPref val="3"/>
        </dgm:presLayoutVars>
      </dgm:prSet>
      <dgm:spPr/>
      <dgm:t>
        <a:bodyPr/>
        <a:lstStyle/>
        <a:p>
          <a:endParaRPr lang="ru-RU"/>
        </a:p>
      </dgm:t>
    </dgm:pt>
    <dgm:pt modelId="{F6047CD0-ABD8-4CBC-B203-4688A4876D1F}" type="pres">
      <dgm:prSet presAssocID="{F3219FAB-4334-44E7-B913-B539893A7B70}" presName="level3hierChild" presStyleCnt="0"/>
      <dgm:spPr/>
    </dgm:pt>
    <dgm:pt modelId="{E907FCD8-7DF2-4D9C-8A4A-40FEDEE40CAC}" type="pres">
      <dgm:prSet presAssocID="{A9751D96-2263-4F79-93CC-9FFBF2BBD89D}" presName="conn2-1" presStyleLbl="parChTrans1D2" presStyleIdx="2" presStyleCnt="3"/>
      <dgm:spPr/>
      <dgm:t>
        <a:bodyPr/>
        <a:lstStyle/>
        <a:p>
          <a:endParaRPr lang="ru-RU"/>
        </a:p>
      </dgm:t>
    </dgm:pt>
    <dgm:pt modelId="{E33A5D45-2891-4A47-B170-064D0BDCB8FB}" type="pres">
      <dgm:prSet presAssocID="{A9751D96-2263-4F79-93CC-9FFBF2BBD89D}" presName="connTx" presStyleLbl="parChTrans1D2" presStyleIdx="2" presStyleCnt="3"/>
      <dgm:spPr/>
      <dgm:t>
        <a:bodyPr/>
        <a:lstStyle/>
        <a:p>
          <a:endParaRPr lang="ru-RU"/>
        </a:p>
      </dgm:t>
    </dgm:pt>
    <dgm:pt modelId="{E2100C98-95F7-4D2A-9182-66CE4E5D5396}" type="pres">
      <dgm:prSet presAssocID="{4803105D-7853-4821-A76C-B61B98173122}" presName="root2" presStyleCnt="0"/>
      <dgm:spPr/>
    </dgm:pt>
    <dgm:pt modelId="{D3A4F6E7-9970-488B-A5C4-15F52497C1C7}" type="pres">
      <dgm:prSet presAssocID="{4803105D-7853-4821-A76C-B61B98173122}" presName="LevelTwoTextNode" presStyleLbl="node2" presStyleIdx="2" presStyleCnt="3">
        <dgm:presLayoutVars>
          <dgm:chPref val="3"/>
        </dgm:presLayoutVars>
      </dgm:prSet>
      <dgm:spPr/>
      <dgm:t>
        <a:bodyPr/>
        <a:lstStyle/>
        <a:p>
          <a:endParaRPr lang="ru-RU"/>
        </a:p>
      </dgm:t>
    </dgm:pt>
    <dgm:pt modelId="{DBB95473-9152-4244-B7D3-CD750CCD84CA}" type="pres">
      <dgm:prSet presAssocID="{4803105D-7853-4821-A76C-B61B98173122}" presName="level3hierChild" presStyleCnt="0"/>
      <dgm:spPr/>
    </dgm:pt>
  </dgm:ptLst>
  <dgm:cxnLst>
    <dgm:cxn modelId="{E324C4AC-25CE-4CF6-92C0-9C8B61F47FB0}" type="presOf" srcId="{2D339B56-CEF8-4860-BCC5-9B49D048D791}" destId="{9D5ECF27-108D-4D8A-863A-F147FBA435B5}" srcOrd="0" destOrd="0" presId="urn:microsoft.com/office/officeart/2005/8/layout/hierarchy2"/>
    <dgm:cxn modelId="{15C636B2-14FB-41CE-9873-AA31604CB922}" type="presOf" srcId="{F3219FAB-4334-44E7-B913-B539893A7B70}" destId="{9636952E-9245-42F3-9ED6-FFCE2052CE72}" srcOrd="0" destOrd="0" presId="urn:microsoft.com/office/officeart/2005/8/layout/hierarchy2"/>
    <dgm:cxn modelId="{354701C1-EB6C-4079-A6ED-17EA276C81AE}" type="presOf" srcId="{44238F6D-64FE-40D2-A471-F58CF68A2DDE}" destId="{E487B568-9DA4-4395-B948-44B1909F5AC0}" srcOrd="1" destOrd="0" presId="urn:microsoft.com/office/officeart/2005/8/layout/hierarchy2"/>
    <dgm:cxn modelId="{D90510FB-F95C-4F78-B88E-94A123F50DB4}" type="presOf" srcId="{A9751D96-2263-4F79-93CC-9FFBF2BBD89D}" destId="{E907FCD8-7DF2-4D9C-8A4A-40FEDEE40CAC}" srcOrd="0" destOrd="0" presId="urn:microsoft.com/office/officeart/2005/8/layout/hierarchy2"/>
    <dgm:cxn modelId="{80F6E0CE-E8E4-493B-9865-B8A15589C829}" type="presOf" srcId="{D99A78E6-49A8-4BD3-B96A-6A2533726856}" destId="{18011216-0A7E-484F-8355-BB80819303EF}" srcOrd="0" destOrd="0" presId="urn:microsoft.com/office/officeart/2005/8/layout/hierarchy2"/>
    <dgm:cxn modelId="{B499EFA8-C253-4D00-AD61-D440904C8BCD}" type="presOf" srcId="{4272661A-DD67-4B6E-8525-57D71E127A34}" destId="{DE6D07E0-B43B-45A7-917C-9160C8C62EE6}" srcOrd="0" destOrd="0" presId="urn:microsoft.com/office/officeart/2005/8/layout/hierarchy2"/>
    <dgm:cxn modelId="{3564F974-C7A4-4B05-8083-0EF528DE780B}" type="presOf" srcId="{A9751D96-2263-4F79-93CC-9FFBF2BBD89D}" destId="{E33A5D45-2891-4A47-B170-064D0BDCB8FB}" srcOrd="1" destOrd="0" presId="urn:microsoft.com/office/officeart/2005/8/layout/hierarchy2"/>
    <dgm:cxn modelId="{5E0C114B-AAB0-4764-ABF7-DF0792B6FC06}" type="presOf" srcId="{73EB4C28-5B47-47CA-9AC1-EC0BF0A420BB}" destId="{58376486-70F7-4C2C-8B83-4C6C7510360B}" srcOrd="0" destOrd="0" presId="urn:microsoft.com/office/officeart/2005/8/layout/hierarchy2"/>
    <dgm:cxn modelId="{633FFE00-F62C-40B9-BD24-DEFACEFA943E}" type="presOf" srcId="{44238F6D-64FE-40D2-A471-F58CF68A2DDE}" destId="{14AEE697-DBD7-44D7-99C7-5ABBFC0E72C7}" srcOrd="0" destOrd="0" presId="urn:microsoft.com/office/officeart/2005/8/layout/hierarchy2"/>
    <dgm:cxn modelId="{4B6E32F8-3058-4331-8A86-960EBCC08DBD}" srcId="{4272661A-DD67-4B6E-8525-57D71E127A34}" destId="{4803105D-7853-4821-A76C-B61B98173122}" srcOrd="2" destOrd="0" parTransId="{A9751D96-2263-4F79-93CC-9FFBF2BBD89D}" sibTransId="{D2B7B2E3-C5B5-4C86-9467-7CB09FFDBBB5}"/>
    <dgm:cxn modelId="{D827CFA8-452F-4A4B-9909-3D4A119AC491}" srcId="{D99A78E6-49A8-4BD3-B96A-6A2533726856}" destId="{4272661A-DD67-4B6E-8525-57D71E127A34}" srcOrd="0" destOrd="0" parTransId="{20C7D0D9-A247-4091-B9BD-DD5FFB0FD442}" sibTransId="{1C876281-4FFC-48BD-8A26-572730A12BBD}"/>
    <dgm:cxn modelId="{686B9B66-4F77-4909-ADD5-3C54DDDE9865}" type="presOf" srcId="{4803105D-7853-4821-A76C-B61B98173122}" destId="{D3A4F6E7-9970-488B-A5C4-15F52497C1C7}" srcOrd="0" destOrd="0" presId="urn:microsoft.com/office/officeart/2005/8/layout/hierarchy2"/>
    <dgm:cxn modelId="{1885D72A-FCBB-4AAB-8405-A7A556876229}" srcId="{4272661A-DD67-4B6E-8525-57D71E127A34}" destId="{F3219FAB-4334-44E7-B913-B539893A7B70}" srcOrd="1" destOrd="0" parTransId="{2D339B56-CEF8-4860-BCC5-9B49D048D791}" sibTransId="{1ADD32E9-E4ED-4CD9-ADA7-5C8995C6978C}"/>
    <dgm:cxn modelId="{9D05D923-0C59-447C-A309-B28DF95F3884}" srcId="{4272661A-DD67-4B6E-8525-57D71E127A34}" destId="{73EB4C28-5B47-47CA-9AC1-EC0BF0A420BB}" srcOrd="0" destOrd="0" parTransId="{44238F6D-64FE-40D2-A471-F58CF68A2DDE}" sibTransId="{7CAA8DD4-6731-469F-A77F-5517191F0900}"/>
    <dgm:cxn modelId="{35BB5236-CF0C-4260-B268-CA2D3FD2DEF0}" type="presOf" srcId="{2D339B56-CEF8-4860-BCC5-9B49D048D791}" destId="{83C91E06-A0C0-4B5C-88CB-0E6033372127}" srcOrd="1" destOrd="0" presId="urn:microsoft.com/office/officeart/2005/8/layout/hierarchy2"/>
    <dgm:cxn modelId="{FB67ED35-6683-4842-B079-9925333039D8}" type="presParOf" srcId="{18011216-0A7E-484F-8355-BB80819303EF}" destId="{E3AEEA08-13C1-48EA-95D9-7BD2A601F824}" srcOrd="0" destOrd="0" presId="urn:microsoft.com/office/officeart/2005/8/layout/hierarchy2"/>
    <dgm:cxn modelId="{DF41F29C-6438-4D2F-8318-59B6B09CC29B}" type="presParOf" srcId="{E3AEEA08-13C1-48EA-95D9-7BD2A601F824}" destId="{DE6D07E0-B43B-45A7-917C-9160C8C62EE6}" srcOrd="0" destOrd="0" presId="urn:microsoft.com/office/officeart/2005/8/layout/hierarchy2"/>
    <dgm:cxn modelId="{91689388-7704-4A29-B38E-8E7AA63578AF}" type="presParOf" srcId="{E3AEEA08-13C1-48EA-95D9-7BD2A601F824}" destId="{5ABF07F5-94E0-42DD-929E-DC17902BD229}" srcOrd="1" destOrd="0" presId="urn:microsoft.com/office/officeart/2005/8/layout/hierarchy2"/>
    <dgm:cxn modelId="{3C462B69-E8D3-4DA1-A9AF-8D213AD775A1}" type="presParOf" srcId="{5ABF07F5-94E0-42DD-929E-DC17902BD229}" destId="{14AEE697-DBD7-44D7-99C7-5ABBFC0E72C7}" srcOrd="0" destOrd="0" presId="urn:microsoft.com/office/officeart/2005/8/layout/hierarchy2"/>
    <dgm:cxn modelId="{C0DF6827-1A5A-4880-8D22-1F841BF099C2}" type="presParOf" srcId="{14AEE697-DBD7-44D7-99C7-5ABBFC0E72C7}" destId="{E487B568-9DA4-4395-B948-44B1909F5AC0}" srcOrd="0" destOrd="0" presId="urn:microsoft.com/office/officeart/2005/8/layout/hierarchy2"/>
    <dgm:cxn modelId="{873CCF11-44D5-4AE3-88DE-CB0BC08B04C0}" type="presParOf" srcId="{5ABF07F5-94E0-42DD-929E-DC17902BD229}" destId="{D8D31503-ADCF-4DCE-8403-CD98CB8E0E98}" srcOrd="1" destOrd="0" presId="urn:microsoft.com/office/officeart/2005/8/layout/hierarchy2"/>
    <dgm:cxn modelId="{96BBC284-50A2-4AE1-AAA5-D4C52798CF31}" type="presParOf" srcId="{D8D31503-ADCF-4DCE-8403-CD98CB8E0E98}" destId="{58376486-70F7-4C2C-8B83-4C6C7510360B}" srcOrd="0" destOrd="0" presId="urn:microsoft.com/office/officeart/2005/8/layout/hierarchy2"/>
    <dgm:cxn modelId="{885195EE-4D0D-48C0-950E-1962E9D0C5AF}" type="presParOf" srcId="{D8D31503-ADCF-4DCE-8403-CD98CB8E0E98}" destId="{800F6995-4F77-48C3-BADE-18EA133C4F33}" srcOrd="1" destOrd="0" presId="urn:microsoft.com/office/officeart/2005/8/layout/hierarchy2"/>
    <dgm:cxn modelId="{B4098B1C-79E0-4F61-BAB5-7EE5B45794BC}" type="presParOf" srcId="{5ABF07F5-94E0-42DD-929E-DC17902BD229}" destId="{9D5ECF27-108D-4D8A-863A-F147FBA435B5}" srcOrd="2" destOrd="0" presId="urn:microsoft.com/office/officeart/2005/8/layout/hierarchy2"/>
    <dgm:cxn modelId="{6EC8136D-CD26-485A-8A8F-9B81F3AC5ABC}" type="presParOf" srcId="{9D5ECF27-108D-4D8A-863A-F147FBA435B5}" destId="{83C91E06-A0C0-4B5C-88CB-0E6033372127}" srcOrd="0" destOrd="0" presId="urn:microsoft.com/office/officeart/2005/8/layout/hierarchy2"/>
    <dgm:cxn modelId="{56364929-232A-4C67-A0F7-7F0308F513D1}" type="presParOf" srcId="{5ABF07F5-94E0-42DD-929E-DC17902BD229}" destId="{ACA5A68F-AC67-4CE1-8FC5-4D216BB761D5}" srcOrd="3" destOrd="0" presId="urn:microsoft.com/office/officeart/2005/8/layout/hierarchy2"/>
    <dgm:cxn modelId="{B48AB5F4-6FF6-4D77-A3A7-C8591C2CC1BF}" type="presParOf" srcId="{ACA5A68F-AC67-4CE1-8FC5-4D216BB761D5}" destId="{9636952E-9245-42F3-9ED6-FFCE2052CE72}" srcOrd="0" destOrd="0" presId="urn:microsoft.com/office/officeart/2005/8/layout/hierarchy2"/>
    <dgm:cxn modelId="{BE3D8123-A703-4AA5-9684-C1F7B539D0BA}" type="presParOf" srcId="{ACA5A68F-AC67-4CE1-8FC5-4D216BB761D5}" destId="{F6047CD0-ABD8-4CBC-B203-4688A4876D1F}" srcOrd="1" destOrd="0" presId="urn:microsoft.com/office/officeart/2005/8/layout/hierarchy2"/>
    <dgm:cxn modelId="{B5A3A03B-84E3-4049-84FC-48EF9CA8B194}" type="presParOf" srcId="{5ABF07F5-94E0-42DD-929E-DC17902BD229}" destId="{E907FCD8-7DF2-4D9C-8A4A-40FEDEE40CAC}" srcOrd="4" destOrd="0" presId="urn:microsoft.com/office/officeart/2005/8/layout/hierarchy2"/>
    <dgm:cxn modelId="{419B7583-A59B-4F2D-92D4-C491C2A4CFF7}" type="presParOf" srcId="{E907FCD8-7DF2-4D9C-8A4A-40FEDEE40CAC}" destId="{E33A5D45-2891-4A47-B170-064D0BDCB8FB}" srcOrd="0" destOrd="0" presId="urn:microsoft.com/office/officeart/2005/8/layout/hierarchy2"/>
    <dgm:cxn modelId="{CC43C5A8-05D5-4581-9986-E78D1472CB82}" type="presParOf" srcId="{5ABF07F5-94E0-42DD-929E-DC17902BD229}" destId="{E2100C98-95F7-4D2A-9182-66CE4E5D5396}" srcOrd="5" destOrd="0" presId="urn:microsoft.com/office/officeart/2005/8/layout/hierarchy2"/>
    <dgm:cxn modelId="{CD1C9291-A986-4B14-ACFA-099A18EB8394}" type="presParOf" srcId="{E2100C98-95F7-4D2A-9182-66CE4E5D5396}" destId="{D3A4F6E7-9970-488B-A5C4-15F52497C1C7}" srcOrd="0" destOrd="0" presId="urn:microsoft.com/office/officeart/2005/8/layout/hierarchy2"/>
    <dgm:cxn modelId="{277A2EF8-5CD5-4A81-889B-0C826F9E6D81}" type="presParOf" srcId="{E2100C98-95F7-4D2A-9182-66CE4E5D5396}" destId="{DBB95473-9152-4244-B7D3-CD750CCD84C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8C4DC-85CB-48AE-8E69-BCF094179CBD}">
      <dsp:nvSpPr>
        <dsp:cNvPr id="0" name=""/>
        <dsp:cNvSpPr/>
      </dsp:nvSpPr>
      <dsp:spPr>
        <a:xfrm>
          <a:off x="1150334" y="0"/>
          <a:ext cx="6410524" cy="2080426"/>
        </a:xfrm>
        <a:prstGeom prst="roundRect">
          <a:avLst>
            <a:gd name="adj" fmla="val 10000"/>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accent4">
                  <a:lumMod val="50000"/>
                </a:schemeClr>
              </a:solidFill>
              <a:latin typeface="Garamond" panose="02020404030301010803" pitchFamily="18" charset="0"/>
            </a:rPr>
            <a:t>ЗАДАЧИ </a:t>
          </a:r>
        </a:p>
        <a:p>
          <a:pPr lvl="0" algn="ctr" defTabSz="1066800">
            <a:lnSpc>
              <a:spcPct val="90000"/>
            </a:lnSpc>
            <a:spcBef>
              <a:spcPct val="0"/>
            </a:spcBef>
            <a:spcAft>
              <a:spcPct val="35000"/>
            </a:spcAft>
          </a:pPr>
          <a:r>
            <a:rPr lang="ru-RU" sz="2400" b="1" kern="1200" dirty="0" smtClean="0">
              <a:solidFill>
                <a:schemeClr val="accent4">
                  <a:lumMod val="50000"/>
                </a:schemeClr>
              </a:solidFill>
              <a:latin typeface="Garamond" panose="02020404030301010803" pitchFamily="18" charset="0"/>
            </a:rPr>
            <a:t>НАУЧНО-ИССЛЕДОВАТЕЛЬСКОЙ</a:t>
          </a:r>
        </a:p>
        <a:p>
          <a:pPr lvl="0" algn="ctr" defTabSz="1066800">
            <a:lnSpc>
              <a:spcPct val="90000"/>
            </a:lnSpc>
            <a:spcBef>
              <a:spcPct val="0"/>
            </a:spcBef>
            <a:spcAft>
              <a:spcPct val="35000"/>
            </a:spcAft>
          </a:pPr>
          <a:r>
            <a:rPr lang="ru-RU" sz="2400" b="1" kern="1200" dirty="0" smtClean="0">
              <a:solidFill>
                <a:schemeClr val="accent4">
                  <a:lumMod val="50000"/>
                </a:schemeClr>
              </a:solidFill>
              <a:latin typeface="Garamond" panose="02020404030301010803" pitchFamily="18" charset="0"/>
            </a:rPr>
            <a:t> ДЕЯТЕЛЬНОСТИ </a:t>
          </a:r>
        </a:p>
        <a:p>
          <a:pPr lvl="0" algn="ctr" defTabSz="1066800">
            <a:lnSpc>
              <a:spcPct val="90000"/>
            </a:lnSpc>
            <a:spcBef>
              <a:spcPct val="0"/>
            </a:spcBef>
            <a:spcAft>
              <a:spcPct val="35000"/>
            </a:spcAft>
          </a:pPr>
          <a:endParaRPr lang="ru-RU" sz="3400" kern="1200" dirty="0"/>
        </a:p>
      </dsp:txBody>
      <dsp:txXfrm>
        <a:off x="1211268" y="60934"/>
        <a:ext cx="6288656" cy="1958558"/>
      </dsp:txXfrm>
    </dsp:sp>
    <dsp:sp modelId="{91973587-D84B-482A-8A8F-9B040A15AF4F}">
      <dsp:nvSpPr>
        <dsp:cNvPr id="0" name=""/>
        <dsp:cNvSpPr/>
      </dsp:nvSpPr>
      <dsp:spPr>
        <a:xfrm>
          <a:off x="53" y="2309883"/>
          <a:ext cx="2573196" cy="2080426"/>
        </a:xfrm>
        <a:prstGeom prst="roundRect">
          <a:avLst>
            <a:gd name="adj" fmla="val 10000"/>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ru-RU" sz="2000" b="1" kern="1200" dirty="0" smtClean="0">
              <a:solidFill>
                <a:schemeClr val="accent4">
                  <a:lumMod val="50000"/>
                </a:schemeClr>
              </a:solidFill>
              <a:latin typeface="Garamond" panose="02020404030301010803" pitchFamily="18" charset="0"/>
            </a:rPr>
            <a:t>Введение </a:t>
          </a:r>
        </a:p>
        <a:p>
          <a:pPr lvl="0" algn="ctr" defTabSz="889000">
            <a:lnSpc>
              <a:spcPct val="90000"/>
            </a:lnSpc>
            <a:spcBef>
              <a:spcPct val="0"/>
            </a:spcBef>
            <a:spcAft>
              <a:spcPts val="0"/>
            </a:spcAft>
          </a:pPr>
          <a:r>
            <a:rPr lang="ru-RU" sz="2000" b="1" kern="1200" dirty="0" smtClean="0">
              <a:solidFill>
                <a:schemeClr val="accent4">
                  <a:lumMod val="50000"/>
                </a:schemeClr>
              </a:solidFill>
              <a:latin typeface="Garamond" panose="02020404030301010803" pitchFamily="18" charset="0"/>
            </a:rPr>
            <a:t>в научный оборот ранее </a:t>
          </a:r>
        </a:p>
        <a:p>
          <a:pPr lvl="0" algn="ctr" defTabSz="889000">
            <a:lnSpc>
              <a:spcPct val="90000"/>
            </a:lnSpc>
            <a:spcBef>
              <a:spcPct val="0"/>
            </a:spcBef>
            <a:spcAft>
              <a:spcPts val="0"/>
            </a:spcAft>
          </a:pPr>
          <a:r>
            <a:rPr lang="ru-RU" sz="2000" b="1" kern="1200" dirty="0" smtClean="0">
              <a:solidFill>
                <a:schemeClr val="accent4">
                  <a:lumMod val="50000"/>
                </a:schemeClr>
              </a:solidFill>
              <a:latin typeface="Garamond" panose="02020404030301010803" pitchFamily="18" charset="0"/>
            </a:rPr>
            <a:t>неопубликованных документальных источников</a:t>
          </a:r>
          <a:endParaRPr lang="ru-RU" sz="2000" b="1" kern="1200" dirty="0">
            <a:solidFill>
              <a:schemeClr val="accent4">
                <a:lumMod val="50000"/>
              </a:schemeClr>
            </a:solidFill>
            <a:latin typeface="Garamond" panose="02020404030301010803" pitchFamily="18" charset="0"/>
          </a:endParaRPr>
        </a:p>
      </dsp:txBody>
      <dsp:txXfrm>
        <a:off x="60987" y="2370817"/>
        <a:ext cx="2451328" cy="1958558"/>
      </dsp:txXfrm>
    </dsp:sp>
    <dsp:sp modelId="{DCED7823-8730-4391-9E56-6E5BE7CEC5E6}">
      <dsp:nvSpPr>
        <dsp:cNvPr id="0" name=""/>
        <dsp:cNvSpPr/>
      </dsp:nvSpPr>
      <dsp:spPr>
        <a:xfrm>
          <a:off x="2789397" y="2309883"/>
          <a:ext cx="2573196" cy="2080426"/>
        </a:xfrm>
        <a:prstGeom prst="roundRect">
          <a:avLst>
            <a:gd name="adj" fmla="val 10000"/>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accent4">
                  <a:lumMod val="50000"/>
                </a:schemeClr>
              </a:solidFill>
              <a:latin typeface="Garamond" panose="02020404030301010803" pitchFamily="18" charset="0"/>
            </a:rPr>
            <a:t>Изучение малоизвестных страниц региональной истории</a:t>
          </a:r>
          <a:endParaRPr lang="ru-RU" sz="2000" b="1" kern="1200" dirty="0">
            <a:solidFill>
              <a:schemeClr val="accent4">
                <a:lumMod val="50000"/>
              </a:schemeClr>
            </a:solidFill>
            <a:latin typeface="Garamond" panose="02020404030301010803" pitchFamily="18" charset="0"/>
          </a:endParaRPr>
        </a:p>
      </dsp:txBody>
      <dsp:txXfrm>
        <a:off x="2850331" y="2370817"/>
        <a:ext cx="2451328" cy="1958558"/>
      </dsp:txXfrm>
    </dsp:sp>
    <dsp:sp modelId="{50413926-07B1-48EB-BB11-7569C9DF5F1F}">
      <dsp:nvSpPr>
        <dsp:cNvPr id="0" name=""/>
        <dsp:cNvSpPr/>
      </dsp:nvSpPr>
      <dsp:spPr>
        <a:xfrm>
          <a:off x="5578742" y="2309883"/>
          <a:ext cx="2990156" cy="2080426"/>
        </a:xfrm>
        <a:prstGeom prst="roundRect">
          <a:avLst>
            <a:gd name="adj" fmla="val 10000"/>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ru-RU" sz="2000" b="1" kern="1200" dirty="0" smtClean="0">
              <a:solidFill>
                <a:schemeClr val="accent4">
                  <a:lumMod val="50000"/>
                </a:schemeClr>
              </a:solidFill>
              <a:latin typeface="Garamond" panose="02020404030301010803" pitchFamily="18" charset="0"/>
            </a:rPr>
            <a:t>Активизация развития краеведения </a:t>
          </a:r>
        </a:p>
        <a:p>
          <a:pPr lvl="0" algn="ctr" defTabSz="889000">
            <a:lnSpc>
              <a:spcPct val="90000"/>
            </a:lnSpc>
            <a:spcBef>
              <a:spcPct val="0"/>
            </a:spcBef>
            <a:spcAft>
              <a:spcPts val="0"/>
            </a:spcAft>
          </a:pPr>
          <a:r>
            <a:rPr lang="ru-RU" sz="2000" b="1" kern="1200" dirty="0" smtClean="0">
              <a:solidFill>
                <a:schemeClr val="accent4">
                  <a:lumMod val="50000"/>
                </a:schemeClr>
              </a:solidFill>
              <a:latin typeface="Garamond" panose="02020404030301010803" pitchFamily="18" charset="0"/>
            </a:rPr>
            <a:t>с последующим стимулированием краеведением изучения региональной истории</a:t>
          </a:r>
          <a:endParaRPr lang="ru-RU" sz="2000" b="1" kern="1200" dirty="0">
            <a:solidFill>
              <a:schemeClr val="accent4">
                <a:lumMod val="50000"/>
              </a:schemeClr>
            </a:solidFill>
            <a:latin typeface="Garamond" panose="02020404030301010803" pitchFamily="18" charset="0"/>
          </a:endParaRPr>
        </a:p>
      </dsp:txBody>
      <dsp:txXfrm>
        <a:off x="5639676" y="2370817"/>
        <a:ext cx="2868288" cy="1958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D07E0-B43B-45A7-917C-9160C8C62EE6}">
      <dsp:nvSpPr>
        <dsp:cNvPr id="0" name=""/>
        <dsp:cNvSpPr/>
      </dsp:nvSpPr>
      <dsp:spPr>
        <a:xfrm>
          <a:off x="125361" y="1440160"/>
          <a:ext cx="4335359" cy="1946113"/>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ts val="600"/>
            </a:spcAft>
          </a:pPr>
          <a:r>
            <a:rPr lang="ru-RU" sz="1800" b="1" kern="1200" dirty="0" smtClean="0">
              <a:solidFill>
                <a:schemeClr val="accent4">
                  <a:lumMod val="50000"/>
                </a:schemeClr>
              </a:solidFill>
              <a:latin typeface="Garamond" panose="02020404030301010803" pitchFamily="18" charset="0"/>
            </a:rPr>
            <a:t>ТЕМАТИЧЕСКИЕ НАПРАВЛЕНИЯ </a:t>
          </a:r>
        </a:p>
        <a:p>
          <a:pPr lvl="0" algn="ctr" defTabSz="800100">
            <a:lnSpc>
              <a:spcPct val="90000"/>
            </a:lnSpc>
            <a:spcBef>
              <a:spcPct val="0"/>
            </a:spcBef>
            <a:spcAft>
              <a:spcPts val="600"/>
            </a:spcAft>
          </a:pPr>
          <a:r>
            <a:rPr lang="ru-RU" sz="1800" b="1" kern="1200" dirty="0" smtClean="0">
              <a:solidFill>
                <a:schemeClr val="accent4">
                  <a:lumMod val="50000"/>
                </a:schemeClr>
              </a:solidFill>
              <a:latin typeface="Garamond" panose="02020404030301010803" pitchFamily="18" charset="0"/>
            </a:rPr>
            <a:t>НАУЧНО-ИССЛЕДОВАТЕЛЬСКОЙ</a:t>
          </a:r>
        </a:p>
        <a:p>
          <a:pPr lvl="0" algn="ctr" defTabSz="800100">
            <a:lnSpc>
              <a:spcPct val="90000"/>
            </a:lnSpc>
            <a:spcBef>
              <a:spcPct val="0"/>
            </a:spcBef>
            <a:spcAft>
              <a:spcPts val="600"/>
            </a:spcAft>
          </a:pPr>
          <a:r>
            <a:rPr lang="ru-RU" sz="1800" b="1" kern="1200" dirty="0" smtClean="0">
              <a:solidFill>
                <a:schemeClr val="accent4">
                  <a:lumMod val="50000"/>
                </a:schemeClr>
              </a:solidFill>
              <a:latin typeface="Garamond" panose="02020404030301010803" pitchFamily="18" charset="0"/>
            </a:rPr>
            <a:t> ДЕЯТЕЛЬНОСТИ </a:t>
          </a:r>
          <a:endParaRPr lang="ru-RU" sz="3400" kern="1200" dirty="0">
            <a:solidFill>
              <a:schemeClr val="accent4">
                <a:lumMod val="50000"/>
              </a:schemeClr>
            </a:solidFill>
          </a:endParaRPr>
        </a:p>
      </dsp:txBody>
      <dsp:txXfrm>
        <a:off x="182361" y="1497160"/>
        <a:ext cx="4221359" cy="1832113"/>
      </dsp:txXfrm>
    </dsp:sp>
    <dsp:sp modelId="{14AEE697-DBD7-44D7-99C7-5ABBFC0E72C7}">
      <dsp:nvSpPr>
        <dsp:cNvPr id="0" name=""/>
        <dsp:cNvSpPr/>
      </dsp:nvSpPr>
      <dsp:spPr>
        <a:xfrm rot="18213906">
          <a:off x="4009830" y="1545678"/>
          <a:ext cx="2016884" cy="54492"/>
        </a:xfrm>
        <a:custGeom>
          <a:avLst/>
          <a:gdLst/>
          <a:ahLst/>
          <a:cxnLst/>
          <a:rect l="0" t="0" r="0" b="0"/>
          <a:pathLst>
            <a:path>
              <a:moveTo>
                <a:pt x="0" y="27246"/>
              </a:moveTo>
              <a:lnTo>
                <a:pt x="2016884" y="27246"/>
              </a:lnTo>
            </a:path>
          </a:pathLst>
        </a:custGeom>
        <a:noFill/>
        <a:ln w="22225" cap="rnd" cmpd="sng" algn="ctr">
          <a:solidFill>
            <a:schemeClr val="accent5"/>
          </a:solidFill>
          <a:prstDash val="solid"/>
        </a:ln>
        <a:effectLst>
          <a:outerShdw blurRad="38100" dist="25400" dir="5400000" rotWithShape="0">
            <a:srgbClr val="000000">
              <a:alpha val="25000"/>
            </a:srgbClr>
          </a:outerShdw>
        </a:effectLst>
        <a:sp3d z="-40000"/>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ru-RU" sz="700" kern="1200"/>
        </a:p>
      </dsp:txBody>
      <dsp:txXfrm>
        <a:off x="4967850" y="1522502"/>
        <a:ext cx="100844" cy="100844"/>
      </dsp:txXfrm>
    </dsp:sp>
    <dsp:sp modelId="{58376486-70F7-4C2C-8B83-4C6C7510360B}">
      <dsp:nvSpPr>
        <dsp:cNvPr id="0" name=""/>
        <dsp:cNvSpPr/>
      </dsp:nvSpPr>
      <dsp:spPr>
        <a:xfrm>
          <a:off x="5575823" y="2355"/>
          <a:ext cx="2921105" cy="1460552"/>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accent4">
                  <a:lumMod val="50000"/>
                </a:schemeClr>
              </a:solidFill>
              <a:latin typeface="Garamond" panose="02020404030301010803" pitchFamily="18" charset="0"/>
            </a:rPr>
            <a:t>РЕВОЛЮЦИЯ И ГРАЖДАНСКАЯ ВОЙНА</a:t>
          </a:r>
        </a:p>
      </dsp:txBody>
      <dsp:txXfrm>
        <a:off x="5618601" y="45133"/>
        <a:ext cx="2835549" cy="1374996"/>
      </dsp:txXfrm>
    </dsp:sp>
    <dsp:sp modelId="{9D5ECF27-108D-4D8A-863A-F147FBA435B5}">
      <dsp:nvSpPr>
        <dsp:cNvPr id="0" name=""/>
        <dsp:cNvSpPr/>
      </dsp:nvSpPr>
      <dsp:spPr>
        <a:xfrm rot="21597073">
          <a:off x="4460720" y="2385496"/>
          <a:ext cx="1115103" cy="54492"/>
        </a:xfrm>
        <a:custGeom>
          <a:avLst/>
          <a:gdLst/>
          <a:ahLst/>
          <a:cxnLst/>
          <a:rect l="0" t="0" r="0" b="0"/>
          <a:pathLst>
            <a:path>
              <a:moveTo>
                <a:pt x="0" y="27246"/>
              </a:moveTo>
              <a:lnTo>
                <a:pt x="1115103" y="27246"/>
              </a:lnTo>
            </a:path>
          </a:pathLst>
        </a:custGeom>
        <a:noFill/>
        <a:ln w="22225" cap="rnd" cmpd="sng" algn="ctr">
          <a:solidFill>
            <a:schemeClr val="accent5"/>
          </a:solidFill>
          <a:prstDash val="solid"/>
        </a:ln>
        <a:effectLst>
          <a:outerShdw blurRad="38100" dist="25400" dir="5400000" rotWithShape="0">
            <a:srgbClr val="000000">
              <a:alpha val="25000"/>
            </a:srgbClr>
          </a:outerShdw>
        </a:effectLst>
        <a:sp3d z="-40000"/>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4990394" y="2384865"/>
        <a:ext cx="55755" cy="55755"/>
      </dsp:txXfrm>
    </dsp:sp>
    <dsp:sp modelId="{9636952E-9245-42F3-9ED6-FFCE2052CE72}">
      <dsp:nvSpPr>
        <dsp:cNvPr id="0" name=""/>
        <dsp:cNvSpPr/>
      </dsp:nvSpPr>
      <dsp:spPr>
        <a:xfrm>
          <a:off x="5575823" y="1681991"/>
          <a:ext cx="2921105" cy="1460552"/>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ts val="0"/>
            </a:spcAft>
          </a:pPr>
          <a:r>
            <a:rPr lang="ru-RU" sz="2000" b="1" kern="1200" dirty="0" smtClean="0">
              <a:solidFill>
                <a:schemeClr val="accent4">
                  <a:lumMod val="50000"/>
                </a:schemeClr>
              </a:solidFill>
              <a:latin typeface="Garamond" panose="02020404030301010803" pitchFamily="18" charset="0"/>
            </a:rPr>
            <a:t>ИСТОРИЯ ДОНСКОГО КАЗАЧЕСТВА </a:t>
          </a:r>
        </a:p>
        <a:p>
          <a:pPr lvl="0" algn="ctr" defTabSz="889000">
            <a:lnSpc>
              <a:spcPct val="90000"/>
            </a:lnSpc>
            <a:spcBef>
              <a:spcPct val="0"/>
            </a:spcBef>
            <a:spcAft>
              <a:spcPts val="0"/>
            </a:spcAft>
          </a:pPr>
          <a:r>
            <a:rPr lang="ru-RU" sz="2000" b="1" kern="1200" dirty="0" smtClean="0">
              <a:solidFill>
                <a:schemeClr val="accent4">
                  <a:lumMod val="50000"/>
                </a:schemeClr>
              </a:solidFill>
              <a:latin typeface="Garamond" panose="02020404030301010803" pitchFamily="18" charset="0"/>
            </a:rPr>
            <a:t>В ХХ ВЕКЕ</a:t>
          </a:r>
        </a:p>
      </dsp:txBody>
      <dsp:txXfrm>
        <a:off x="5618601" y="1724769"/>
        <a:ext cx="2835549" cy="1374996"/>
      </dsp:txXfrm>
    </dsp:sp>
    <dsp:sp modelId="{E907FCD8-7DF2-4D9C-8A4A-40FEDEE40CAC}">
      <dsp:nvSpPr>
        <dsp:cNvPr id="0" name=""/>
        <dsp:cNvSpPr/>
      </dsp:nvSpPr>
      <dsp:spPr>
        <a:xfrm rot="3384304">
          <a:off x="4010621" y="3225314"/>
          <a:ext cx="2015302" cy="54492"/>
        </a:xfrm>
        <a:custGeom>
          <a:avLst/>
          <a:gdLst/>
          <a:ahLst/>
          <a:cxnLst/>
          <a:rect l="0" t="0" r="0" b="0"/>
          <a:pathLst>
            <a:path>
              <a:moveTo>
                <a:pt x="0" y="27246"/>
              </a:moveTo>
              <a:lnTo>
                <a:pt x="2015302" y="27246"/>
              </a:lnTo>
            </a:path>
          </a:pathLst>
        </a:custGeom>
        <a:noFill/>
        <a:ln w="22225" cap="rnd" cmpd="sng" algn="ctr">
          <a:solidFill>
            <a:schemeClr val="accent5"/>
          </a:solidFill>
          <a:prstDash val="solid"/>
        </a:ln>
        <a:effectLst>
          <a:outerShdw blurRad="38100" dist="25400" dir="5400000" rotWithShape="0">
            <a:srgbClr val="000000">
              <a:alpha val="25000"/>
            </a:srgbClr>
          </a:outerShdw>
        </a:effectLst>
        <a:sp3d z="-40000"/>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ru-RU" sz="700" kern="1200"/>
        </a:p>
      </dsp:txBody>
      <dsp:txXfrm>
        <a:off x="4967889" y="3202178"/>
        <a:ext cx="100765" cy="100765"/>
      </dsp:txXfrm>
    </dsp:sp>
    <dsp:sp modelId="{D3A4F6E7-9970-488B-A5C4-15F52497C1C7}">
      <dsp:nvSpPr>
        <dsp:cNvPr id="0" name=""/>
        <dsp:cNvSpPr/>
      </dsp:nvSpPr>
      <dsp:spPr>
        <a:xfrm>
          <a:off x="5575823" y="3361627"/>
          <a:ext cx="2921105" cy="1460552"/>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ts val="0"/>
            </a:spcAft>
          </a:pPr>
          <a:r>
            <a:rPr lang="ru-RU" sz="2000" b="1" kern="1200" dirty="0" smtClean="0">
              <a:solidFill>
                <a:schemeClr val="accent4">
                  <a:lumMod val="50000"/>
                </a:schemeClr>
              </a:solidFill>
              <a:latin typeface="Garamond" panose="02020404030301010803" pitchFamily="18" charset="0"/>
            </a:rPr>
            <a:t>ИСТОРИЯ СТАЛИНГРАДСКОЙ БИТВЫ</a:t>
          </a:r>
          <a:endParaRPr lang="ru-RU" sz="2000" b="1" kern="1200" dirty="0">
            <a:solidFill>
              <a:schemeClr val="accent4">
                <a:lumMod val="50000"/>
              </a:schemeClr>
            </a:solidFill>
            <a:latin typeface="Garamond" panose="02020404030301010803" pitchFamily="18" charset="0"/>
          </a:endParaRPr>
        </a:p>
      </dsp:txBody>
      <dsp:txXfrm>
        <a:off x="5618601" y="3404405"/>
        <a:ext cx="2835549" cy="13749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AE8E2B4-3B32-43B7-AAA2-DF8560841A41}" type="datetimeFigureOut">
              <a:rPr lang="ru-RU"/>
              <a:pPr>
                <a:defRPr/>
              </a:pPr>
              <a:t>23.05.2022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7A91BC5-7277-4D7B-BB14-BCF0BF17301A}" type="slidenum">
              <a:rPr lang="ru-RU" altLang="ru-RU"/>
              <a:pPr>
                <a:defRPr/>
              </a:pPr>
              <a:t>‹#›</a:t>
            </a:fld>
            <a:endParaRPr lang="ru-RU" altLang="ru-RU"/>
          </a:p>
        </p:txBody>
      </p:sp>
    </p:spTree>
    <p:extLst>
      <p:ext uri="{BB962C8B-B14F-4D97-AF65-F5344CB8AC3E}">
        <p14:creationId xmlns:p14="http://schemas.microsoft.com/office/powerpoint/2010/main" val="25689350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2147483646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1FEE09A7-DC99-4876-BC8C-FDFB9575745B}" type="datetimeFigureOut">
              <a:rPr lang="ru-RU"/>
              <a:pPr>
                <a:defRPr/>
              </a:pPr>
              <a:t>23.05.2022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pPr>
              <a:defRPr/>
            </a:pPr>
            <a:fld id="{4A953A90-24D8-4A26-9345-7DBABACC4F40}" type="slidenum">
              <a:rPr lang="ru-RU" altLang="ru-RU"/>
              <a:pPr>
                <a:defRPr/>
              </a:pPr>
              <a:t>‹#›</a:t>
            </a:fld>
            <a:endParaRPr lang="ru-RU" altLang="ru-RU"/>
          </a:p>
        </p:txBody>
      </p:sp>
    </p:spTree>
    <p:extLst>
      <p:ext uri="{BB962C8B-B14F-4D97-AF65-F5344CB8AC3E}">
        <p14:creationId xmlns:p14="http://schemas.microsoft.com/office/powerpoint/2010/main" val="2971996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F6AB7D5C-8BA9-4147-AA60-54D4F9EA2217}" type="datetimeFigureOut">
              <a:rPr lang="ru-RU"/>
              <a:pPr>
                <a:defRPr/>
              </a:pPr>
              <a:t>23.05.2022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BC968211-254E-4B0F-BBB1-51D12102ADDD}" type="slidenum">
              <a:rPr lang="ru-RU" altLang="ru-RU"/>
              <a:pPr>
                <a:defRPr/>
              </a:pPr>
              <a:t>‹#›</a:t>
            </a:fld>
            <a:endParaRPr lang="ru-RU" altLang="ru-RU"/>
          </a:p>
        </p:txBody>
      </p:sp>
    </p:spTree>
    <p:extLst>
      <p:ext uri="{BB962C8B-B14F-4D97-AF65-F5344CB8AC3E}">
        <p14:creationId xmlns:p14="http://schemas.microsoft.com/office/powerpoint/2010/main" val="200358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5"/>
          <p:cNvSpPr txBox="1">
            <a:spLocks noChangeArrowheads="1"/>
          </p:cNvSpPr>
          <p:nvPr/>
        </p:nvSpPr>
        <p:spPr bwMode="auto">
          <a:xfrm>
            <a:off x="1808163" y="647700"/>
            <a:ext cx="457200" cy="585788"/>
          </a:xfrm>
          <a:prstGeom prst="rect">
            <a:avLst/>
          </a:prstGeom>
          <a:no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ru-RU" sz="8000" smtClean="0">
                <a:solidFill>
                  <a:schemeClr val="accent1"/>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ru-RU" sz="8000" smtClean="0">
                <a:solidFill>
                  <a:schemeClr val="accent1"/>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a:defRPr/>
            </a:lvl1pPr>
          </a:lstStyle>
          <a:p>
            <a:pPr>
              <a:defRPr/>
            </a:pPr>
            <a:fld id="{C289CD9D-0597-48B8-8AC7-7288249F20D5}" type="datetimeFigureOut">
              <a:rPr lang="ru-RU"/>
              <a:pPr>
                <a:defRPr/>
              </a:pPr>
              <a:t>23.05.2022</a:t>
            </a:fld>
            <a:endParaRPr lang="ru-RU"/>
          </a:p>
        </p:txBody>
      </p:sp>
      <p:sp>
        <p:nvSpPr>
          <p:cNvPr id="9" name="Footer Placeholder 4"/>
          <p:cNvSpPr>
            <a:spLocks noGrp="1"/>
          </p:cNvSpPr>
          <p:nvPr>
            <p:ph type="ftr" sz="quarter" idx="15"/>
          </p:nvPr>
        </p:nvSpPr>
        <p:spPr/>
        <p:txBody>
          <a:bodyPr/>
          <a:lstStyle>
            <a:lvl1pPr>
              <a:defRPr/>
            </a:lvl1pPr>
          </a:lstStyle>
          <a:p>
            <a:pPr>
              <a:defRPr/>
            </a:pPr>
            <a:endParaRPr lang="ru-RU"/>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pPr>
              <a:defRPr/>
            </a:pPr>
            <a:fld id="{594673D4-1363-4327-BDC3-8271D85A6500}" type="slidenum">
              <a:rPr lang="ru-RU" altLang="ru-RU"/>
              <a:pPr>
                <a:defRPr/>
              </a:pPr>
              <a:t>‹#›</a:t>
            </a:fld>
            <a:endParaRPr lang="ru-RU" altLang="ru-RU"/>
          </a:p>
        </p:txBody>
      </p:sp>
    </p:spTree>
    <p:extLst>
      <p:ext uri="{BB962C8B-B14F-4D97-AF65-F5344CB8AC3E}">
        <p14:creationId xmlns:p14="http://schemas.microsoft.com/office/powerpoint/2010/main" val="2553586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8FEB874D-FC0A-440C-94EB-A8261DCAB8EC}" type="datetimeFigureOut">
              <a:rPr lang="ru-RU"/>
              <a:pPr>
                <a:defRPr/>
              </a:pPr>
              <a:t>23.05.2022</a:t>
            </a:fld>
            <a:endParaRPr lang="ru-RU"/>
          </a:p>
        </p:txBody>
      </p:sp>
      <p:sp>
        <p:nvSpPr>
          <p:cNvPr id="7" name="Footer Placeholder 5"/>
          <p:cNvSpPr>
            <a:spLocks noGrp="1"/>
          </p:cNvSpPr>
          <p:nvPr>
            <p:ph type="ftr" sz="quarter" idx="11"/>
          </p:nvPr>
        </p:nvSpPr>
        <p:spPr/>
        <p:txBody>
          <a:bodyPr/>
          <a:lstStyle>
            <a:lvl1pPr>
              <a:defRPr/>
            </a:lvl1pPr>
          </a:lstStyle>
          <a:p>
            <a:pPr>
              <a:defRPr/>
            </a:pPr>
            <a:endParaRPr lang="ru-RU"/>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A022C652-BC7B-4EBA-ABE8-38E2CE63D098}" type="slidenum">
              <a:rPr lang="ru-RU" altLang="ru-RU"/>
              <a:pPr>
                <a:defRPr/>
              </a:pPr>
              <a:t>‹#›</a:t>
            </a:fld>
            <a:endParaRPr lang="ru-RU" altLang="ru-RU"/>
          </a:p>
        </p:txBody>
      </p:sp>
    </p:spTree>
    <p:extLst>
      <p:ext uri="{BB962C8B-B14F-4D97-AF65-F5344CB8AC3E}">
        <p14:creationId xmlns:p14="http://schemas.microsoft.com/office/powerpoint/2010/main" val="3535247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 name="TextBox 5"/>
          <p:cNvSpPr txBox="1">
            <a:spLocks noChangeArrowheads="1"/>
          </p:cNvSpPr>
          <p:nvPr/>
        </p:nvSpPr>
        <p:spPr bwMode="auto">
          <a:xfrm>
            <a:off x="1808163" y="647700"/>
            <a:ext cx="457200" cy="585788"/>
          </a:xfrm>
          <a:prstGeom prst="rect">
            <a:avLst/>
          </a:prstGeom>
          <a:no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ru-RU" sz="8000" smtClean="0">
                <a:solidFill>
                  <a:schemeClr val="accent1"/>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ru-RU" sz="8000" smtClean="0">
                <a:solidFill>
                  <a:schemeClr val="accent1"/>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a:defRPr/>
            </a:lvl1pPr>
          </a:lstStyle>
          <a:p>
            <a:pPr>
              <a:defRPr/>
            </a:pPr>
            <a:fld id="{ED59385D-CFBB-4B55-A102-37D761623CF3}" type="datetimeFigureOut">
              <a:rPr lang="ru-RU"/>
              <a:pPr>
                <a:defRPr/>
              </a:pPr>
              <a:t>23.05.2022</a:t>
            </a:fld>
            <a:endParaRPr lang="ru-RU"/>
          </a:p>
        </p:txBody>
      </p:sp>
      <p:sp>
        <p:nvSpPr>
          <p:cNvPr id="9" name="Footer Placeholder 5"/>
          <p:cNvSpPr>
            <a:spLocks noGrp="1"/>
          </p:cNvSpPr>
          <p:nvPr>
            <p:ph type="ftr" sz="quarter" idx="15"/>
          </p:nvPr>
        </p:nvSpPr>
        <p:spPr/>
        <p:txBody>
          <a:bodyPr/>
          <a:lstStyle>
            <a:lvl1pPr>
              <a:defRPr/>
            </a:lvl1pPr>
          </a:lstStyle>
          <a:p>
            <a:pPr>
              <a:defRPr/>
            </a:pPr>
            <a:endParaRPr lang="ru-RU"/>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pPr>
              <a:defRPr/>
            </a:pPr>
            <a:fld id="{F53A9CDA-B816-4008-AF20-C29294141770}" type="slidenum">
              <a:rPr lang="ru-RU" altLang="ru-RU"/>
              <a:pPr>
                <a:defRPr/>
              </a:pPr>
              <a:t>‹#›</a:t>
            </a:fld>
            <a:endParaRPr lang="ru-RU" altLang="ru-RU"/>
          </a:p>
        </p:txBody>
      </p:sp>
    </p:spTree>
    <p:extLst>
      <p:ext uri="{BB962C8B-B14F-4D97-AF65-F5344CB8AC3E}">
        <p14:creationId xmlns:p14="http://schemas.microsoft.com/office/powerpoint/2010/main" val="208204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a:defRPr/>
            </a:lvl1pPr>
          </a:lstStyle>
          <a:p>
            <a:pPr>
              <a:defRPr/>
            </a:pPr>
            <a:fld id="{1527451E-0BC7-40E5-B214-80F9AB867774}" type="datetimeFigureOut">
              <a:rPr lang="ru-RU"/>
              <a:pPr>
                <a:defRPr/>
              </a:pPr>
              <a:t>23.05.2022</a:t>
            </a:fld>
            <a:endParaRPr lang="ru-RU"/>
          </a:p>
        </p:txBody>
      </p:sp>
      <p:sp>
        <p:nvSpPr>
          <p:cNvPr id="7" name="Footer Placeholder 5"/>
          <p:cNvSpPr>
            <a:spLocks noGrp="1"/>
          </p:cNvSpPr>
          <p:nvPr>
            <p:ph type="ftr" sz="quarter" idx="15"/>
          </p:nvPr>
        </p:nvSpPr>
        <p:spPr/>
        <p:txBody>
          <a:bodyPr/>
          <a:lstStyle>
            <a:lvl1pPr>
              <a:defRPr/>
            </a:lvl1pPr>
          </a:lstStyle>
          <a:p>
            <a:pPr>
              <a:defRPr/>
            </a:pPr>
            <a:endParaRPr lang="ru-RU"/>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pPr>
              <a:defRPr/>
            </a:pPr>
            <a:fld id="{A02A8E3E-DA09-47FE-BC52-DDB43BFFE8A0}" type="slidenum">
              <a:rPr lang="ru-RU" altLang="ru-RU"/>
              <a:pPr>
                <a:defRPr/>
              </a:pPr>
              <a:t>‹#›</a:t>
            </a:fld>
            <a:endParaRPr lang="ru-RU" altLang="ru-RU"/>
          </a:p>
        </p:txBody>
      </p:sp>
    </p:spTree>
    <p:extLst>
      <p:ext uri="{BB962C8B-B14F-4D97-AF65-F5344CB8AC3E}">
        <p14:creationId xmlns:p14="http://schemas.microsoft.com/office/powerpoint/2010/main" val="3639474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E324D064-CDC6-46D8-AFEC-1064CA4E671B}" type="datetimeFigureOut">
              <a:rPr lang="ru-RU"/>
              <a:pPr>
                <a:defRPr/>
              </a:pPr>
              <a:t>23.05.2022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FADA418B-73B2-4B9C-BA35-4A9F5DA737CF}" type="slidenum">
              <a:rPr lang="ru-RU" altLang="ru-RU"/>
              <a:pPr>
                <a:defRPr/>
              </a:pPr>
              <a:t>‹#›</a:t>
            </a:fld>
            <a:endParaRPr lang="ru-RU" altLang="ru-RU"/>
          </a:p>
        </p:txBody>
      </p:sp>
    </p:spTree>
    <p:extLst>
      <p:ext uri="{BB962C8B-B14F-4D97-AF65-F5344CB8AC3E}">
        <p14:creationId xmlns:p14="http://schemas.microsoft.com/office/powerpoint/2010/main" val="1519660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3AF4986A-70CB-4915-A01F-C6F1A95711EC}" type="datetimeFigureOut">
              <a:rPr lang="ru-RU"/>
              <a:pPr>
                <a:defRPr/>
              </a:pPr>
              <a:t>23.05.2022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8DDCE932-6533-4EE7-8992-77F8058CC5F9}" type="slidenum">
              <a:rPr lang="ru-RU" altLang="ru-RU"/>
              <a:pPr>
                <a:defRPr/>
              </a:pPr>
              <a:t>‹#›</a:t>
            </a:fld>
            <a:endParaRPr lang="ru-RU" altLang="ru-RU"/>
          </a:p>
        </p:txBody>
      </p:sp>
    </p:spTree>
    <p:extLst>
      <p:ext uri="{BB962C8B-B14F-4D97-AF65-F5344CB8AC3E}">
        <p14:creationId xmlns:p14="http://schemas.microsoft.com/office/powerpoint/2010/main" val="3736872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A7748746-E708-4825-AB22-7BCE6F870412}" type="datetimeFigureOut">
              <a:rPr lang="ru-RU"/>
              <a:pPr>
                <a:defRPr/>
              </a:pPr>
              <a:t>23.05.2022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1F5E1992-C027-450B-A7BF-D3827D222EC9}" type="slidenum">
              <a:rPr lang="ru-RU" altLang="ru-RU"/>
              <a:pPr>
                <a:defRPr/>
              </a:pPr>
              <a:t>‹#›</a:t>
            </a:fld>
            <a:endParaRPr lang="ru-RU" altLang="ru-RU"/>
          </a:p>
        </p:txBody>
      </p:sp>
    </p:spTree>
    <p:extLst>
      <p:ext uri="{BB962C8B-B14F-4D97-AF65-F5344CB8AC3E}">
        <p14:creationId xmlns:p14="http://schemas.microsoft.com/office/powerpoint/2010/main" val="148430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1ABB5AD6-D4AE-4D0A-B838-4D041FC851DB}" type="datetimeFigureOut">
              <a:rPr lang="ru-RU"/>
              <a:pPr>
                <a:defRPr/>
              </a:pPr>
              <a:t>23.05.2022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368C0892-07AA-4CC6-AF54-08D5B53B5E68}" type="slidenum">
              <a:rPr lang="ru-RU" altLang="ru-RU"/>
              <a:pPr>
                <a:defRPr/>
              </a:pPr>
              <a:t>‹#›</a:t>
            </a:fld>
            <a:endParaRPr lang="ru-RU" altLang="ru-RU"/>
          </a:p>
        </p:txBody>
      </p:sp>
    </p:spTree>
    <p:extLst>
      <p:ext uri="{BB962C8B-B14F-4D97-AF65-F5344CB8AC3E}">
        <p14:creationId xmlns:p14="http://schemas.microsoft.com/office/powerpoint/2010/main" val="152004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fld id="{5CA303B2-E8FB-425C-90FF-5926F5C5A53B}" type="datetimeFigureOut">
              <a:rPr lang="ru-RU"/>
              <a:pPr>
                <a:defRPr/>
              </a:pPr>
              <a:t>23.05.2022</a:t>
            </a:fld>
            <a:endParaRPr lang="ru-RU"/>
          </a:p>
        </p:txBody>
      </p:sp>
      <p:sp>
        <p:nvSpPr>
          <p:cNvPr id="7" name="Footer Placeholder 5"/>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23C13F71-6021-480C-8068-38DF86F8F513}" type="slidenum">
              <a:rPr lang="ru-RU" altLang="ru-RU"/>
              <a:pPr>
                <a:defRPr/>
              </a:pPr>
              <a:t>‹#›</a:t>
            </a:fld>
            <a:endParaRPr lang="ru-RU" altLang="ru-RU"/>
          </a:p>
        </p:txBody>
      </p:sp>
    </p:spTree>
    <p:extLst>
      <p:ext uri="{BB962C8B-B14F-4D97-AF65-F5344CB8AC3E}">
        <p14:creationId xmlns:p14="http://schemas.microsoft.com/office/powerpoint/2010/main" val="329427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fld id="{F5D4545E-9E37-4B5F-B8C7-814801B64DD8}" type="datetimeFigureOut">
              <a:rPr lang="ru-RU"/>
              <a:pPr>
                <a:defRPr/>
              </a:pPr>
              <a:t>23.05.2022</a:t>
            </a:fld>
            <a:endParaRPr lang="ru-RU"/>
          </a:p>
        </p:txBody>
      </p:sp>
      <p:sp>
        <p:nvSpPr>
          <p:cNvPr id="9" name="Footer Placeholder 7"/>
          <p:cNvSpPr>
            <a:spLocks noGrp="1"/>
          </p:cNvSpPr>
          <p:nvPr>
            <p:ph type="ftr" sz="quarter" idx="11"/>
          </p:nvPr>
        </p:nvSpPr>
        <p:spPr/>
        <p:txBody>
          <a:bodyPr/>
          <a:lstStyle>
            <a:lvl1pPr>
              <a:defRPr/>
            </a:lvl1pPr>
          </a:lstStyle>
          <a:p>
            <a:pPr>
              <a:defRPr/>
            </a:pPr>
            <a:endParaRPr lang="ru-RU"/>
          </a:p>
        </p:txBody>
      </p:sp>
      <p:sp>
        <p:nvSpPr>
          <p:cNvPr id="11" name="Slide Number Placeholder 5"/>
          <p:cNvSpPr>
            <a:spLocks noGrp="1"/>
          </p:cNvSpPr>
          <p:nvPr>
            <p:ph type="sldNum" sz="quarter" idx="12"/>
          </p:nvPr>
        </p:nvSpPr>
        <p:spPr/>
        <p:txBody>
          <a:bodyPr/>
          <a:lstStyle>
            <a:lvl1pPr>
              <a:defRPr/>
            </a:lvl1pPr>
          </a:lstStyle>
          <a:p>
            <a:pPr>
              <a:defRPr/>
            </a:pPr>
            <a:fld id="{DC02BEED-9370-44DD-82DA-F3B5C0A27BE1}" type="slidenum">
              <a:rPr lang="ru-RU" altLang="ru-RU"/>
              <a:pPr>
                <a:defRPr/>
              </a:pPr>
              <a:t>‹#›</a:t>
            </a:fld>
            <a:endParaRPr lang="ru-RU" altLang="ru-RU"/>
          </a:p>
        </p:txBody>
      </p:sp>
    </p:spTree>
    <p:extLst>
      <p:ext uri="{BB962C8B-B14F-4D97-AF65-F5344CB8AC3E}">
        <p14:creationId xmlns:p14="http://schemas.microsoft.com/office/powerpoint/2010/main" val="11807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ECB0BE6F-B285-4AB4-9CDC-C832F12B5F62}" type="datetimeFigureOut">
              <a:rPr lang="ru-RU"/>
              <a:pPr>
                <a:defRPr/>
              </a:pPr>
              <a:t>23.05.2022</a:t>
            </a:fld>
            <a:endParaRPr lang="ru-RU"/>
          </a:p>
        </p:txBody>
      </p:sp>
      <p:sp>
        <p:nvSpPr>
          <p:cNvPr id="5" name="Footer Placeholder 3"/>
          <p:cNvSpPr>
            <a:spLocks noGrp="1"/>
          </p:cNvSpPr>
          <p:nvPr>
            <p:ph type="ftr" sz="quarter" idx="11"/>
          </p:nvPr>
        </p:nvSpPr>
        <p:spPr/>
        <p:txBody>
          <a:bodyPr/>
          <a:lstStyle>
            <a:lvl1pPr>
              <a:defRPr/>
            </a:lvl1pPr>
          </a:lstStyle>
          <a:p>
            <a:pPr>
              <a:defRPr/>
            </a:pPr>
            <a:endParaRPr lang="ru-RU"/>
          </a:p>
        </p:txBody>
      </p:sp>
      <p:sp>
        <p:nvSpPr>
          <p:cNvPr id="6" name="Slide Number Placeholder 4"/>
          <p:cNvSpPr>
            <a:spLocks noGrp="1"/>
          </p:cNvSpPr>
          <p:nvPr>
            <p:ph type="sldNum" sz="quarter" idx="12"/>
          </p:nvPr>
        </p:nvSpPr>
        <p:spPr/>
        <p:txBody>
          <a:bodyPr/>
          <a:lstStyle>
            <a:lvl1pPr>
              <a:defRPr/>
            </a:lvl1pPr>
          </a:lstStyle>
          <a:p>
            <a:pPr>
              <a:defRPr/>
            </a:pPr>
            <a:fld id="{815CC0B9-3729-4FF7-BF92-92F37074141D}" type="slidenum">
              <a:rPr lang="ru-RU" altLang="ru-RU"/>
              <a:pPr>
                <a:defRPr/>
              </a:pPr>
              <a:t>‹#›</a:t>
            </a:fld>
            <a:endParaRPr lang="ru-RU" altLang="ru-RU"/>
          </a:p>
        </p:txBody>
      </p:sp>
    </p:spTree>
    <p:extLst>
      <p:ext uri="{BB962C8B-B14F-4D97-AF65-F5344CB8AC3E}">
        <p14:creationId xmlns:p14="http://schemas.microsoft.com/office/powerpoint/2010/main" val="185205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 name="Date Placeholder 1"/>
          <p:cNvSpPr>
            <a:spLocks noGrp="1"/>
          </p:cNvSpPr>
          <p:nvPr>
            <p:ph type="dt" sz="half" idx="10"/>
          </p:nvPr>
        </p:nvSpPr>
        <p:spPr/>
        <p:txBody>
          <a:bodyPr/>
          <a:lstStyle>
            <a:lvl1pPr>
              <a:defRPr/>
            </a:lvl1pPr>
          </a:lstStyle>
          <a:p>
            <a:pPr>
              <a:defRPr/>
            </a:pPr>
            <a:fld id="{0A6AC249-47D1-40B5-8275-B3987F2A3FEA}" type="datetimeFigureOut">
              <a:rPr lang="ru-RU"/>
              <a:pPr>
                <a:defRPr/>
              </a:pPr>
              <a:t>23.05.2022</a:t>
            </a:fld>
            <a:endParaRPr lang="ru-RU"/>
          </a:p>
        </p:txBody>
      </p:sp>
      <p:sp>
        <p:nvSpPr>
          <p:cNvPr id="4" name="Footer Placeholder 2"/>
          <p:cNvSpPr>
            <a:spLocks noGrp="1"/>
          </p:cNvSpPr>
          <p:nvPr>
            <p:ph type="ftr" sz="quarter" idx="11"/>
          </p:nvPr>
        </p:nvSpPr>
        <p:spPr/>
        <p:txBody>
          <a:bodyPr/>
          <a:lstStyle>
            <a:lvl1pPr>
              <a:defRPr/>
            </a:lvl1pPr>
          </a:lstStyle>
          <a:p>
            <a:pPr>
              <a:defRPr/>
            </a:pPr>
            <a:endParaRPr lang="ru-RU"/>
          </a:p>
        </p:txBody>
      </p:sp>
      <p:sp>
        <p:nvSpPr>
          <p:cNvPr id="5" name="Slide Number Placeholder 3"/>
          <p:cNvSpPr>
            <a:spLocks noGrp="1"/>
          </p:cNvSpPr>
          <p:nvPr>
            <p:ph type="sldNum" sz="quarter" idx="12"/>
          </p:nvPr>
        </p:nvSpPr>
        <p:spPr/>
        <p:txBody>
          <a:bodyPr/>
          <a:lstStyle>
            <a:lvl1pPr>
              <a:defRPr/>
            </a:lvl1pPr>
          </a:lstStyle>
          <a:p>
            <a:pPr>
              <a:defRPr/>
            </a:pPr>
            <a:fld id="{568653FE-5186-4BC8-B6EA-5AAA7305BF15}" type="slidenum">
              <a:rPr lang="ru-RU" altLang="ru-RU"/>
              <a:pPr>
                <a:defRPr/>
              </a:pPr>
              <a:t>‹#›</a:t>
            </a:fld>
            <a:endParaRPr lang="ru-RU" altLang="ru-RU"/>
          </a:p>
        </p:txBody>
      </p:sp>
    </p:spTree>
    <p:extLst>
      <p:ext uri="{BB962C8B-B14F-4D97-AF65-F5344CB8AC3E}">
        <p14:creationId xmlns:p14="http://schemas.microsoft.com/office/powerpoint/2010/main" val="19599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68304F56-EF77-459B-875E-8E03A894D365}" type="datetimeFigureOut">
              <a:rPr lang="ru-RU"/>
              <a:pPr>
                <a:defRPr/>
              </a:pPr>
              <a:t>23.05.2022</a:t>
            </a:fld>
            <a:endParaRPr lang="ru-RU"/>
          </a:p>
        </p:txBody>
      </p:sp>
      <p:sp>
        <p:nvSpPr>
          <p:cNvPr id="7" name="Footer Placeholder 5"/>
          <p:cNvSpPr>
            <a:spLocks noGrp="1"/>
          </p:cNvSpPr>
          <p:nvPr>
            <p:ph type="ftr" sz="quarter" idx="11"/>
          </p:nvPr>
        </p:nvSpPr>
        <p:spPr/>
        <p:txBody>
          <a:bodyPr/>
          <a:lstStyle>
            <a:lvl1pPr>
              <a:defRPr/>
            </a:lvl1pPr>
          </a:lstStyle>
          <a:p>
            <a:pPr>
              <a:defRPr/>
            </a:pPr>
            <a:endParaRPr lang="ru-RU"/>
          </a:p>
        </p:txBody>
      </p:sp>
      <p:sp>
        <p:nvSpPr>
          <p:cNvPr id="8" name="Slide Number Placeholder 6"/>
          <p:cNvSpPr>
            <a:spLocks noGrp="1"/>
          </p:cNvSpPr>
          <p:nvPr>
            <p:ph type="sldNum" sz="quarter" idx="12"/>
          </p:nvPr>
        </p:nvSpPr>
        <p:spPr/>
        <p:txBody>
          <a:bodyPr/>
          <a:lstStyle>
            <a:lvl1pPr>
              <a:defRPr/>
            </a:lvl1pPr>
          </a:lstStyle>
          <a:p>
            <a:pPr>
              <a:defRPr/>
            </a:pPr>
            <a:fld id="{299B7165-39A5-4F3C-9FC2-2F3821FEA091}" type="slidenum">
              <a:rPr lang="ru-RU" altLang="ru-RU"/>
              <a:pPr>
                <a:defRPr/>
              </a:pPr>
              <a:t>‹#›</a:t>
            </a:fld>
            <a:endParaRPr lang="ru-RU" altLang="ru-RU"/>
          </a:p>
        </p:txBody>
      </p:sp>
    </p:spTree>
    <p:extLst>
      <p:ext uri="{BB962C8B-B14F-4D97-AF65-F5344CB8AC3E}">
        <p14:creationId xmlns:p14="http://schemas.microsoft.com/office/powerpoint/2010/main" val="3599093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13A59CC1-E27B-498D-9F1F-D0E72AC5A8E4}" type="datetimeFigureOut">
              <a:rPr lang="ru-RU"/>
              <a:pPr>
                <a:defRPr/>
              </a:pPr>
              <a:t>23.05.2022</a:t>
            </a:fld>
            <a:endParaRPr lang="ru-RU"/>
          </a:p>
        </p:txBody>
      </p:sp>
      <p:sp>
        <p:nvSpPr>
          <p:cNvPr id="7" name="Footer Placeholder 5"/>
          <p:cNvSpPr>
            <a:spLocks noGrp="1"/>
          </p:cNvSpPr>
          <p:nvPr>
            <p:ph type="ftr" sz="quarter" idx="11"/>
          </p:nvPr>
        </p:nvSpPr>
        <p:spPr/>
        <p:txBody>
          <a:bodyPr/>
          <a:lstStyle>
            <a:lvl1pPr>
              <a:defRPr/>
            </a:lvl1pPr>
          </a:lstStyle>
          <a:p>
            <a:pPr>
              <a:defRPr/>
            </a:pPr>
            <a:endParaRPr lang="ru-RU"/>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17908E26-FF5B-4746-BECA-1F5B33B36E8A}" type="slidenum">
              <a:rPr lang="ru-RU" altLang="ru-RU"/>
              <a:pPr>
                <a:defRPr/>
              </a:pPr>
              <a:t>‹#›</a:t>
            </a:fld>
            <a:endParaRPr lang="ru-RU" altLang="ru-RU"/>
          </a:p>
        </p:txBody>
      </p:sp>
    </p:spTree>
    <p:extLst>
      <p:ext uri="{BB962C8B-B14F-4D97-AF65-F5344CB8AC3E}">
        <p14:creationId xmlns:p14="http://schemas.microsoft.com/office/powerpoint/2010/main" val="104884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4B866E"/>
            </a:gs>
            <a:gs pos="36000">
              <a:srgbClr val="4B866E"/>
            </a:gs>
            <a:gs pos="100000">
              <a:srgbClr val="DFE8C4"/>
            </a:gs>
          </a:gsLst>
          <a:lin ang="2700000" scaled="1"/>
        </a:grad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222"/>
              <a:ext cx="85633"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7" name="Freeform 12"/>
            <p:cNvSpPr>
              <a:spLocks/>
            </p:cNvSpPr>
            <p:nvPr/>
          </p:nvSpPr>
          <p:spPr bwMode="auto">
            <a:xfrm>
              <a:off x="2596601" y="2779108"/>
              <a:ext cx="550779"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8" name="Freeform 13"/>
            <p:cNvSpPr>
              <a:spLocks/>
            </p:cNvSpPr>
            <p:nvPr/>
          </p:nvSpPr>
          <p:spPr bwMode="auto">
            <a:xfrm>
              <a:off x="3174627" y="4730255"/>
              <a:ext cx="519639"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9" name="Freeform 14"/>
            <p:cNvSpPr>
              <a:spLocks/>
            </p:cNvSpPr>
            <p:nvPr/>
          </p:nvSpPr>
          <p:spPr bwMode="auto">
            <a:xfrm>
              <a:off x="3305023" y="5630785"/>
              <a:ext cx="14596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50" name="Freeform 15"/>
            <p:cNvSpPr>
              <a:spLocks/>
            </p:cNvSpPr>
            <p:nvPr/>
          </p:nvSpPr>
          <p:spPr bwMode="auto">
            <a:xfrm>
              <a:off x="2573246" y="2818321"/>
              <a:ext cx="700637"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51" name="Freeform 16"/>
            <p:cNvSpPr>
              <a:spLocks/>
            </p:cNvSpPr>
            <p:nvPr/>
          </p:nvSpPr>
          <p:spPr bwMode="auto">
            <a:xfrm>
              <a:off x="2507075" y="285750"/>
              <a:ext cx="89526"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52" name="Freeform 17"/>
            <p:cNvSpPr>
              <a:spLocks/>
            </p:cNvSpPr>
            <p:nvPr/>
          </p:nvSpPr>
          <p:spPr bwMode="auto">
            <a:xfrm>
              <a:off x="2553784" y="2599273"/>
              <a:ext cx="68118"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53" name="Freeform 18"/>
            <p:cNvSpPr>
              <a:spLocks/>
            </p:cNvSpPr>
            <p:nvPr/>
          </p:nvSpPr>
          <p:spPr bwMode="auto">
            <a:xfrm>
              <a:off x="3143488" y="4757298"/>
              <a:ext cx="161535"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54" name="Freeform 19"/>
            <p:cNvSpPr>
              <a:spLocks/>
            </p:cNvSpPr>
            <p:nvPr/>
          </p:nvSpPr>
          <p:spPr bwMode="auto">
            <a:xfrm>
              <a:off x="3147380" y="1282282"/>
              <a:ext cx="1769108"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55" name="Freeform 20"/>
            <p:cNvSpPr>
              <a:spLocks/>
            </p:cNvSpPr>
            <p:nvPr/>
          </p:nvSpPr>
          <p:spPr bwMode="auto">
            <a:xfrm>
              <a:off x="3273883" y="5652419"/>
              <a:ext cx="138182"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56" name="Freeform 21"/>
            <p:cNvSpPr>
              <a:spLocks/>
            </p:cNvSpPr>
            <p:nvPr/>
          </p:nvSpPr>
          <p:spPr bwMode="auto">
            <a:xfrm>
              <a:off x="3143488" y="4655887"/>
              <a:ext cx="31139"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57" name="Freeform 22"/>
            <p:cNvSpPr>
              <a:spLocks/>
            </p:cNvSpPr>
            <p:nvPr/>
          </p:nvSpPr>
          <p:spPr bwMode="auto">
            <a:xfrm>
              <a:off x="3211605" y="5410385"/>
              <a:ext cx="202406"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5937"/>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5" name="Freeform 28"/>
            <p:cNvSpPr>
              <a:spLocks/>
            </p:cNvSpPr>
            <p:nvPr/>
          </p:nvSpPr>
          <p:spPr bwMode="auto">
            <a:xfrm>
              <a:off x="7061200" y="3771945"/>
              <a:ext cx="350838" cy="1310012"/>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6" name="Freeform 29"/>
            <p:cNvSpPr>
              <a:spLocks/>
            </p:cNvSpPr>
            <p:nvPr/>
          </p:nvSpPr>
          <p:spPr bwMode="auto">
            <a:xfrm>
              <a:off x="7439025" y="5053021"/>
              <a:ext cx="357188" cy="820730"/>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7" name="Freeform 30"/>
            <p:cNvSpPr>
              <a:spLocks/>
            </p:cNvSpPr>
            <p:nvPr/>
          </p:nvSpPr>
          <p:spPr bwMode="auto">
            <a:xfrm>
              <a:off x="7037388" y="3811403"/>
              <a:ext cx="457200" cy="1853219"/>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8" name="Freeform 31"/>
            <p:cNvSpPr>
              <a:spLocks/>
            </p:cNvSpPr>
            <p:nvPr/>
          </p:nvSpPr>
          <p:spPr bwMode="auto">
            <a:xfrm>
              <a:off x="6992938" y="1263719"/>
              <a:ext cx="144462" cy="2508226"/>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9" name="Freeform 32"/>
            <p:cNvSpPr>
              <a:spLocks/>
            </p:cNvSpPr>
            <p:nvPr/>
          </p:nvSpPr>
          <p:spPr bwMode="auto">
            <a:xfrm>
              <a:off x="7526338" y="5640947"/>
              <a:ext cx="111125" cy="232804"/>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0" name="Freeform 33"/>
            <p:cNvSpPr>
              <a:spLocks/>
            </p:cNvSpPr>
            <p:nvPr/>
          </p:nvSpPr>
          <p:spPr bwMode="auto">
            <a:xfrm>
              <a:off x="7021513" y="3598329"/>
              <a:ext cx="68262" cy="42483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1" name="Freeform 34"/>
            <p:cNvSpPr>
              <a:spLocks/>
            </p:cNvSpPr>
            <p:nvPr/>
          </p:nvSpPr>
          <p:spPr bwMode="auto">
            <a:xfrm>
              <a:off x="7412038" y="2802588"/>
              <a:ext cx="1168400" cy="2250433"/>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2" name="Freeform 35"/>
            <p:cNvSpPr>
              <a:spLocks/>
            </p:cNvSpPr>
            <p:nvPr/>
          </p:nvSpPr>
          <p:spPr bwMode="auto">
            <a:xfrm>
              <a:off x="7494588" y="5664622"/>
              <a:ext cx="100012" cy="20912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3" name="Freeform 36"/>
            <p:cNvSpPr>
              <a:spLocks/>
            </p:cNvSpPr>
            <p:nvPr/>
          </p:nvSpPr>
          <p:spPr bwMode="auto">
            <a:xfrm>
              <a:off x="7412038" y="5081957"/>
              <a:ext cx="114300" cy="558991"/>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4" name="Freeform 37"/>
            <p:cNvSpPr>
              <a:spLocks/>
            </p:cNvSpPr>
            <p:nvPr/>
          </p:nvSpPr>
          <p:spPr bwMode="auto">
            <a:xfrm>
              <a:off x="7412038" y="4978050"/>
              <a:ext cx="31750" cy="189399"/>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5" name="Freeform 38"/>
            <p:cNvSpPr>
              <a:spLocks/>
            </p:cNvSpPr>
            <p:nvPr/>
          </p:nvSpPr>
          <p:spPr bwMode="auto">
            <a:xfrm>
              <a:off x="7439025" y="5434450"/>
              <a:ext cx="174625" cy="439301"/>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заголовка</a:t>
            </a:r>
            <a:endParaRPr lang="en-US" altLang="ru-RU" smtClean="0"/>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panose="020B0604020202020204" pitchFamily="34" charset="0"/>
              </a:defRPr>
            </a:lvl1pPr>
          </a:lstStyle>
          <a:p>
            <a:pPr>
              <a:defRPr/>
            </a:pPr>
            <a:fld id="{B9B323BF-A95F-46E2-85FF-645B71BA4504}" type="datetimeFigureOut">
              <a:rPr lang="ru-RU"/>
              <a:pPr>
                <a:defRPr/>
              </a:pPr>
              <a:t>23.05.2022</a:t>
            </a:fld>
            <a:endParaRPr lang="ru-RU"/>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defRPr>
            </a:lvl1pPr>
          </a:lstStyle>
          <a:p>
            <a:pPr>
              <a:defRPr/>
            </a:pPr>
            <a:endParaRPr lang="ru-RU"/>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defRPr>
            </a:lvl1pPr>
          </a:lstStyle>
          <a:p>
            <a:pPr>
              <a:defRPr/>
            </a:pPr>
            <a:fld id="{1E9BF8B8-7338-4265-A1D0-ED3CF72C5CFF}"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 id="2147484172"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4.png"/><Relationship Id="rId4" Type="http://schemas.openxmlformats.org/officeDocument/2006/relationships/image" Target="../media/image63.png"/><Relationship Id="rId9"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D:\работа\Бесплеменнова Н.Г из общей папки\Новая папка история\1.14Изображение 006.jpg"/>
          <p:cNvPicPr>
            <a:picLocks noChangeAspect="1" noChangeArrowheads="1"/>
          </p:cNvPicPr>
          <p:nvPr/>
        </p:nvPicPr>
        <p:blipFill rotWithShape="1">
          <a:blip r:embed="rId2" cstate="print"/>
          <a:srcRect l="58266" t="34545" r="3353" b="26999"/>
          <a:stretch/>
        </p:blipFill>
        <p:spPr bwMode="auto">
          <a:xfrm>
            <a:off x="449767" y="548680"/>
            <a:ext cx="8658461" cy="6506599"/>
          </a:xfrm>
          <a:prstGeom prst="rect">
            <a:avLst/>
          </a:prstGeom>
          <a:solidFill>
            <a:schemeClr val="accent6">
              <a:lumMod val="60000"/>
              <a:lumOff val="40000"/>
            </a:schemeClr>
          </a:solidFill>
          <a:ln>
            <a:noFill/>
          </a:ln>
          <a:effectLst>
            <a:outerShdw blurRad="292100" dist="139700" dir="2700000" algn="tl" rotWithShape="0">
              <a:srgbClr val="333333">
                <a:alpha val="65000"/>
              </a:srgbClr>
            </a:outerShdw>
            <a:softEdge rad="635000"/>
          </a:effectLst>
        </p:spPr>
      </p:pic>
      <p:sp>
        <p:nvSpPr>
          <p:cNvPr id="4" name="Половина рамки 3"/>
          <p:cNvSpPr/>
          <p:nvPr/>
        </p:nvSpPr>
        <p:spPr>
          <a:xfrm>
            <a:off x="0" y="0"/>
            <a:ext cx="3851275" cy="2997200"/>
          </a:xfrm>
          <a:prstGeom prst="halfFrame">
            <a:avLst/>
          </a:prstGeom>
          <a:solidFill>
            <a:srgbClr val="607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2" name="Прямоугольный треугольник 11"/>
          <p:cNvSpPr/>
          <p:nvPr/>
        </p:nvSpPr>
        <p:spPr>
          <a:xfrm rot="10800000">
            <a:off x="-23813" y="-7938"/>
            <a:ext cx="9161463" cy="790576"/>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9" name="Половина рамки 8"/>
          <p:cNvSpPr/>
          <p:nvPr/>
        </p:nvSpPr>
        <p:spPr>
          <a:xfrm rot="10800000">
            <a:off x="5292725" y="3860800"/>
            <a:ext cx="3851275" cy="2997200"/>
          </a:xfrm>
          <a:prstGeom prst="halfFrame">
            <a:avLst/>
          </a:prstGeom>
          <a:solidFill>
            <a:srgbClr val="607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7" name="Заголовок 6"/>
          <p:cNvSpPr>
            <a:spLocks noGrp="1"/>
          </p:cNvSpPr>
          <p:nvPr>
            <p:ph type="ctrTitle"/>
          </p:nvPr>
        </p:nvSpPr>
        <p:spPr>
          <a:xfrm>
            <a:off x="1160463" y="1196975"/>
            <a:ext cx="7583487" cy="2160588"/>
          </a:xfrm>
          <a:solidFill>
            <a:schemeClr val="bg1">
              <a:lumMod val="95000"/>
              <a:alpha val="87000"/>
            </a:schemeClr>
          </a:solidFill>
        </p:spPr>
        <p:txBody>
          <a:bodyPr rtlCol="0">
            <a:noAutofit/>
          </a:bodyPr>
          <a:lstStyle/>
          <a:p>
            <a:pPr algn="ctr" eaLnBrk="1" fontAlgn="auto" hangingPunct="1">
              <a:lnSpc>
                <a:spcPts val="3400"/>
              </a:lnSpc>
              <a:spcAft>
                <a:spcPts val="0"/>
              </a:spcAft>
              <a:defRPr/>
            </a:pP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2400" b="1" dirty="0">
                <a:solidFill>
                  <a:schemeClr val="accent1">
                    <a:lumMod val="75000"/>
                  </a:schemeClr>
                </a:solidFill>
                <a:latin typeface="Garamond" panose="02020404030301010803" pitchFamily="18" charset="0"/>
              </a:rPr>
              <a:t/>
            </a:r>
            <a:br>
              <a:rPr lang="ru-RU" sz="2400" b="1" dirty="0">
                <a:solidFill>
                  <a:schemeClr val="accent1">
                    <a:lumMod val="75000"/>
                  </a:schemeClr>
                </a:solidFill>
                <a:latin typeface="Garamond" panose="02020404030301010803" pitchFamily="18" charset="0"/>
              </a:rPr>
            </a:b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2400" b="1" dirty="0">
                <a:solidFill>
                  <a:schemeClr val="accent1">
                    <a:lumMod val="75000"/>
                  </a:schemeClr>
                </a:solidFill>
                <a:latin typeface="Garamond" panose="02020404030301010803" pitchFamily="18" charset="0"/>
              </a:rPr>
              <a:t/>
            </a:r>
            <a:br>
              <a:rPr lang="ru-RU" sz="2400" b="1" dirty="0">
                <a:solidFill>
                  <a:schemeClr val="accent1">
                    <a:lumMod val="75000"/>
                  </a:schemeClr>
                </a:solidFill>
                <a:latin typeface="Garamond" panose="02020404030301010803" pitchFamily="18" charset="0"/>
              </a:rPr>
            </a:b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2400" b="1" dirty="0">
                <a:solidFill>
                  <a:schemeClr val="accent1">
                    <a:lumMod val="75000"/>
                  </a:schemeClr>
                </a:solidFill>
                <a:latin typeface="Garamond" panose="02020404030301010803" pitchFamily="18" charset="0"/>
              </a:rPr>
              <a:t/>
            </a:r>
            <a:br>
              <a:rPr lang="ru-RU" sz="2400" b="1" dirty="0">
                <a:solidFill>
                  <a:schemeClr val="accent1">
                    <a:lumMod val="75000"/>
                  </a:schemeClr>
                </a:solidFill>
                <a:latin typeface="Garamond" panose="02020404030301010803" pitchFamily="18" charset="0"/>
              </a:rPr>
            </a:b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2400" b="1" dirty="0">
                <a:solidFill>
                  <a:schemeClr val="accent1">
                    <a:lumMod val="75000"/>
                  </a:schemeClr>
                </a:solidFill>
                <a:latin typeface="Garamond" panose="02020404030301010803" pitchFamily="18" charset="0"/>
              </a:rPr>
              <a:t/>
            </a:r>
            <a:br>
              <a:rPr lang="ru-RU" sz="2400" b="1" dirty="0">
                <a:solidFill>
                  <a:schemeClr val="accent1">
                    <a:lumMod val="75000"/>
                  </a:schemeClr>
                </a:solidFill>
                <a:latin typeface="Garamond" panose="02020404030301010803" pitchFamily="18" charset="0"/>
              </a:rPr>
            </a:b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2400" b="1" dirty="0">
                <a:solidFill>
                  <a:schemeClr val="accent1">
                    <a:lumMod val="75000"/>
                  </a:schemeClr>
                </a:solidFill>
                <a:latin typeface="Garamond" panose="02020404030301010803" pitchFamily="18" charset="0"/>
              </a:rPr>
              <a:t/>
            </a:r>
            <a:br>
              <a:rPr lang="ru-RU" sz="2400" b="1" dirty="0">
                <a:solidFill>
                  <a:schemeClr val="accent1">
                    <a:lumMod val="75000"/>
                  </a:schemeClr>
                </a:solidFill>
                <a:latin typeface="Garamond" panose="02020404030301010803" pitchFamily="18" charset="0"/>
              </a:rPr>
            </a:b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2000" b="1" spc="10" dirty="0" smtClean="0">
                <a:solidFill>
                  <a:schemeClr val="accent1">
                    <a:lumMod val="75000"/>
                  </a:schemeClr>
                </a:solidFill>
                <a:latin typeface="Georgia" panose="02040502050405020303" pitchFamily="18" charset="0"/>
              </a:rPr>
              <a:t>НАУЧНО-ИССЛЕДОВАТЕЛЬСКАЯ ДЕЯТЕЛЬНОСТЬ </a:t>
            </a:r>
            <a:br>
              <a:rPr lang="ru-RU" sz="2000" b="1" spc="10" dirty="0" smtClean="0">
                <a:solidFill>
                  <a:schemeClr val="accent1">
                    <a:lumMod val="75000"/>
                  </a:schemeClr>
                </a:solidFill>
                <a:latin typeface="Georgia" panose="02040502050405020303" pitchFamily="18" charset="0"/>
              </a:rPr>
            </a:br>
            <a:r>
              <a:rPr lang="ru-RU" sz="2000" b="1" spc="10" dirty="0" smtClean="0">
                <a:solidFill>
                  <a:schemeClr val="accent1">
                    <a:lumMod val="75000"/>
                  </a:schemeClr>
                </a:solidFill>
                <a:latin typeface="Georgia" panose="02040502050405020303" pitchFamily="18" charset="0"/>
              </a:rPr>
              <a:t>ГОСУДАРСТВЕННОГО КАЗЕННОГО УЧРЕЖДЕНИЯ ВОЛГОГРАДСКОЙ ОБЛАСТИ</a:t>
            </a:r>
            <a:br>
              <a:rPr lang="ru-RU" sz="2000" b="1" spc="10" dirty="0" smtClean="0">
                <a:solidFill>
                  <a:schemeClr val="accent1">
                    <a:lumMod val="75000"/>
                  </a:schemeClr>
                </a:solidFill>
                <a:latin typeface="Georgia" panose="02040502050405020303" pitchFamily="18" charset="0"/>
              </a:rPr>
            </a:br>
            <a:r>
              <a:rPr lang="ru-RU" sz="2000" b="1" spc="10" dirty="0" smtClean="0">
                <a:solidFill>
                  <a:schemeClr val="accent1">
                    <a:lumMod val="75000"/>
                  </a:schemeClr>
                </a:solidFill>
                <a:latin typeface="Georgia" panose="02040502050405020303" pitchFamily="18" charset="0"/>
              </a:rPr>
              <a:t>«ЦЕНТР ДОКУМЕНТАЦИИ НОВЕЙШЕЙ ИСТОРИИ ВОЛГОГРАДСКОЙ ОБЛАСТИ»</a:t>
            </a:r>
            <a:endParaRPr lang="ru-RU" sz="2000" b="1" spc="10" dirty="0">
              <a:solidFill>
                <a:schemeClr val="accent1">
                  <a:lumMod val="75000"/>
                </a:schemeClr>
              </a:solidFill>
              <a:latin typeface="Georgia" panose="02040502050405020303" pitchFamily="18" charset="0"/>
            </a:endParaRPr>
          </a:p>
        </p:txBody>
      </p:sp>
      <p:sp>
        <p:nvSpPr>
          <p:cNvPr id="8" name="Подзаголовок 7"/>
          <p:cNvSpPr>
            <a:spLocks noGrp="1"/>
          </p:cNvSpPr>
          <p:nvPr>
            <p:ph type="subTitle" idx="1"/>
          </p:nvPr>
        </p:nvSpPr>
        <p:spPr>
          <a:xfrm>
            <a:off x="1808163" y="4391025"/>
            <a:ext cx="6286500" cy="1431925"/>
          </a:xfrm>
          <a:solidFill>
            <a:schemeClr val="bg1">
              <a:lumMod val="95000"/>
              <a:alpha val="90000"/>
            </a:schemeClr>
          </a:solidFill>
        </p:spPr>
        <p:txBody>
          <a:bodyPr rtlCol="0">
            <a:noAutofit/>
          </a:bodyPr>
          <a:lstStyle/>
          <a:p>
            <a:pPr algn="r" eaLnBrk="1" fontAlgn="auto" hangingPunct="1">
              <a:spcBef>
                <a:spcPts val="0"/>
              </a:spcBef>
              <a:spcAft>
                <a:spcPts val="0"/>
              </a:spcAft>
              <a:buFont typeface="Wingdings 3" charset="2"/>
              <a:buNone/>
              <a:defRPr/>
            </a:pPr>
            <a:r>
              <a:rPr lang="ru-RU" sz="2000" b="1" i="1" dirty="0">
                <a:solidFill>
                  <a:schemeClr val="accent4">
                    <a:lumMod val="50000"/>
                  </a:schemeClr>
                </a:solidFill>
                <a:latin typeface="Garamond" panose="02020404030301010803" pitchFamily="18" charset="0"/>
              </a:rPr>
              <a:t>Л.И. </a:t>
            </a:r>
            <a:r>
              <a:rPr lang="ru-RU" sz="2000" b="1" i="1" dirty="0" err="1">
                <a:solidFill>
                  <a:schemeClr val="accent4">
                    <a:lumMod val="50000"/>
                  </a:schemeClr>
                </a:solidFill>
                <a:latin typeface="Garamond" panose="02020404030301010803" pitchFamily="18" charset="0"/>
              </a:rPr>
              <a:t>Будченко</a:t>
            </a:r>
            <a:r>
              <a:rPr lang="ru-RU" sz="2000" b="1" i="1" dirty="0">
                <a:solidFill>
                  <a:schemeClr val="accent4">
                    <a:lumMod val="50000"/>
                  </a:schemeClr>
                </a:solidFill>
                <a:latin typeface="Garamond" panose="02020404030301010803" pitchFamily="18" charset="0"/>
              </a:rPr>
              <a:t> </a:t>
            </a:r>
          </a:p>
          <a:p>
            <a:pPr algn="r" eaLnBrk="1" fontAlgn="auto" hangingPunct="1">
              <a:spcBef>
                <a:spcPts val="0"/>
              </a:spcBef>
              <a:spcAft>
                <a:spcPts val="0"/>
              </a:spcAft>
              <a:buFont typeface="Wingdings 3" charset="2"/>
              <a:buNone/>
              <a:defRPr/>
            </a:pPr>
            <a:r>
              <a:rPr lang="ru-RU" sz="2000" b="1" i="1" dirty="0">
                <a:solidFill>
                  <a:schemeClr val="accent4">
                    <a:lumMod val="50000"/>
                  </a:schemeClr>
                </a:solidFill>
                <a:latin typeface="Garamond" panose="02020404030301010803" pitchFamily="18" charset="0"/>
              </a:rPr>
              <a:t>директор ГКУВО «Центр документации</a:t>
            </a:r>
          </a:p>
          <a:p>
            <a:pPr algn="r" eaLnBrk="1" fontAlgn="auto" hangingPunct="1">
              <a:spcBef>
                <a:spcPts val="0"/>
              </a:spcBef>
              <a:spcAft>
                <a:spcPts val="0"/>
              </a:spcAft>
              <a:buFont typeface="Wingdings 3" charset="2"/>
              <a:buNone/>
              <a:defRPr/>
            </a:pPr>
            <a:r>
              <a:rPr lang="ru-RU" sz="2000" b="1" i="1" dirty="0">
                <a:solidFill>
                  <a:schemeClr val="accent4">
                    <a:lumMod val="50000"/>
                  </a:schemeClr>
                </a:solidFill>
                <a:latin typeface="Garamond" panose="02020404030301010803" pitchFamily="18" charset="0"/>
              </a:rPr>
              <a:t> новейшей истории Волгоградской области», </a:t>
            </a:r>
          </a:p>
          <a:p>
            <a:pPr algn="r" eaLnBrk="1" fontAlgn="auto" hangingPunct="1">
              <a:spcBef>
                <a:spcPts val="0"/>
              </a:spcBef>
              <a:spcAft>
                <a:spcPts val="0"/>
              </a:spcAft>
              <a:buFont typeface="Wingdings 3" charset="2"/>
              <a:buNone/>
              <a:defRPr/>
            </a:pPr>
            <a:r>
              <a:rPr lang="ru-RU" sz="2000" b="1" i="1" dirty="0">
                <a:solidFill>
                  <a:schemeClr val="accent4">
                    <a:lumMod val="50000"/>
                  </a:schemeClr>
                </a:solidFill>
                <a:latin typeface="Garamond" panose="02020404030301010803" pitchFamily="18" charset="0"/>
              </a:rPr>
              <a:t>кандидат юридических наук</a:t>
            </a:r>
            <a:r>
              <a:rPr lang="ru-RU" b="1" dirty="0">
                <a:solidFill>
                  <a:schemeClr val="accent4">
                    <a:lumMod val="50000"/>
                  </a:schemeClr>
                </a:solidFill>
                <a:latin typeface="Garamond" panose="02020404030301010803" pitchFamily="18" charset="0"/>
              </a:rPr>
              <a:t> </a:t>
            </a:r>
          </a:p>
          <a:p>
            <a:pPr algn="ctr" eaLnBrk="1" fontAlgn="auto" hangingPunct="1">
              <a:spcAft>
                <a:spcPts val="0"/>
              </a:spcAft>
              <a:buFont typeface="Wingdings 3" charset="2"/>
              <a:buNone/>
              <a:defRPr/>
            </a:pPr>
            <a:endParaRPr lang="ru-RU"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529" y="3191411"/>
            <a:ext cx="1365767" cy="13657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33795" name="Рисунок 1"/>
          <p:cNvPicPr>
            <a:picLocks noChangeAspect="1"/>
          </p:cNvPicPr>
          <p:nvPr/>
        </p:nvPicPr>
        <p:blipFill>
          <a:blip r:embed="rId2">
            <a:extLst>
              <a:ext uri="{28A0092B-C50C-407E-A947-70E740481C1C}">
                <a14:useLocalDpi xmlns:a14="http://schemas.microsoft.com/office/drawing/2010/main" val="0"/>
              </a:ext>
            </a:extLst>
          </a:blip>
          <a:srcRect l="2548" t="8307" r="3175" b="4700"/>
          <a:stretch>
            <a:fillRect/>
          </a:stretch>
        </p:blipFill>
        <p:spPr bwMode="auto">
          <a:xfrm>
            <a:off x="2916238" y="1277938"/>
            <a:ext cx="613886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333375"/>
            <a:ext cx="30734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344488" y="5284788"/>
            <a:ext cx="8424862" cy="584200"/>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Монография «Гражданская война в Царицыне. 1918-1920 гг.» призвана показать значение Царицына в экономической, социально-политической и культурной жизни России </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0" name="Прямоугольник 9"/>
          <p:cNvSpPr/>
          <p:nvPr/>
        </p:nvSpPr>
        <p:spPr>
          <a:xfrm>
            <a:off x="344488" y="5284788"/>
            <a:ext cx="8424862" cy="584200"/>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В основу монографии «Минин: портрет на фоне эпохи» лег историко-антропологический подход, целью которого является раскрытие понимания роли личности в истории края </a:t>
            </a:r>
          </a:p>
        </p:txBody>
      </p:sp>
      <p:pic>
        <p:nvPicPr>
          <p:cNvPr id="34820"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388" y="222250"/>
            <a:ext cx="3313112"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Рисунок 4"/>
          <p:cNvPicPr>
            <a:picLocks noChangeAspect="1"/>
          </p:cNvPicPr>
          <p:nvPr/>
        </p:nvPicPr>
        <p:blipFill>
          <a:blip r:embed="rId3">
            <a:extLst>
              <a:ext uri="{28A0092B-C50C-407E-A947-70E740481C1C}">
                <a14:useLocalDpi xmlns:a14="http://schemas.microsoft.com/office/drawing/2010/main" val="0"/>
              </a:ext>
            </a:extLst>
          </a:blip>
          <a:srcRect l="11024" t="12599" r="5501" b="10751"/>
          <a:stretch>
            <a:fillRect/>
          </a:stretch>
        </p:blipFill>
        <p:spPr bwMode="auto">
          <a:xfrm>
            <a:off x="3386138" y="1268413"/>
            <a:ext cx="56896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0" name="Прямоугольник 9"/>
          <p:cNvSpPr/>
          <p:nvPr/>
        </p:nvSpPr>
        <p:spPr>
          <a:xfrm>
            <a:off x="344488" y="5729288"/>
            <a:ext cx="8424862" cy="338137"/>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Книга получила положительную рецензию в научном сообществе</a:t>
            </a:r>
          </a:p>
        </p:txBody>
      </p:sp>
      <p:graphicFrame>
        <p:nvGraphicFramePr>
          <p:cNvPr id="37892" name="Объект 3"/>
          <p:cNvGraphicFramePr>
            <a:graphicFrameLocks noChangeAspect="1"/>
          </p:cNvGraphicFramePr>
          <p:nvPr/>
        </p:nvGraphicFramePr>
        <p:xfrm>
          <a:off x="3995738" y="692150"/>
          <a:ext cx="3527425" cy="4868863"/>
        </p:xfrm>
        <a:graphic>
          <a:graphicData uri="http://schemas.openxmlformats.org/presentationml/2006/ole">
            <mc:AlternateContent xmlns:mc="http://schemas.openxmlformats.org/markup-compatibility/2006">
              <mc:Choice xmlns:v="urn:schemas-microsoft-com:vml" Requires="v">
                <p:oleObj spid="_x0000_s37900" name="Acrobat Document" r:id="rId3" imgW="3914526" imgH="5400675" progId="AcroExch.Document.DC">
                  <p:embed/>
                </p:oleObj>
              </mc:Choice>
              <mc:Fallback>
                <p:oleObj name="Acrobat Document" r:id="rId3" imgW="3914526" imgH="5400675" progId="AcroExch.Document.DC">
                  <p:embed/>
                  <p:pic>
                    <p:nvPicPr>
                      <p:cNvPr id="0" name="Объект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692150"/>
                        <a:ext cx="35274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93" name="Picture 5" descr="C:\Users\Nasonova\Desktop\ва.jpeg"/>
          <p:cNvPicPr>
            <a:picLocks noChangeAspect="1" noChangeArrowheads="1"/>
          </p:cNvPicPr>
          <p:nvPr/>
        </p:nvPicPr>
        <p:blipFill>
          <a:blip r:embed="rId5"/>
          <a:srcRect/>
          <a:stretch>
            <a:fillRect/>
          </a:stretch>
        </p:blipFill>
        <p:spPr bwMode="auto">
          <a:xfrm>
            <a:off x="827088" y="260350"/>
            <a:ext cx="3255962" cy="1620838"/>
          </a:xfrm>
          <a:prstGeom prst="rect">
            <a:avLst/>
          </a:prstGeom>
          <a:ln>
            <a:noFill/>
          </a:ln>
          <a:effectLst>
            <a:outerShdw blurRad="292100" dist="139700" dir="2700000" algn="tl" rotWithShape="0">
              <a:srgbClr val="333333">
                <a:alpha val="65000"/>
              </a:srgbClr>
            </a:outerShdw>
          </a:effectLst>
        </p:spPr>
      </p:pic>
      <p:sp>
        <p:nvSpPr>
          <p:cNvPr id="37894" name="TextBox 6"/>
          <p:cNvSpPr txBox="1">
            <a:spLocks noChangeArrowheads="1"/>
          </p:cNvSpPr>
          <p:nvPr/>
        </p:nvSpPr>
        <p:spPr bwMode="auto">
          <a:xfrm>
            <a:off x="1763713" y="1844675"/>
            <a:ext cx="13684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ru-RU" b="1" i="1">
                <a:solidFill>
                  <a:schemeClr val="tx1"/>
                </a:solidFill>
                <a:latin typeface="Garamond" panose="02020404030301010803" pitchFamily="18" charset="0"/>
              </a:rPr>
              <a:t>4 / 2021</a:t>
            </a:r>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8" descr="C:\Users\Бесплеменнова\Documents\здание гкуво ЦДНИВО\фото 4 этаж\SAM_0220.JPG"/>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a:stretch>
            <a:fillRect/>
          </a:stretch>
        </p:blipFill>
        <p:spPr bwMode="auto">
          <a:xfrm>
            <a:off x="-23813" y="-23813"/>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5" name="Рисунок 4"/>
          <p:cNvPicPr>
            <a:picLocks noChangeAspect="1"/>
          </p:cNvPicPr>
          <p:nvPr/>
        </p:nvPicPr>
        <p:blipFill rotWithShape="1">
          <a:blip r:embed="rId3" cstate="print">
            <a:extLst/>
          </a:blip>
          <a:srcRect l="16138" t="5113" r="4326"/>
          <a:stretch/>
        </p:blipFill>
        <p:spPr>
          <a:xfrm>
            <a:off x="5004048" y="44683"/>
            <a:ext cx="4252213" cy="3381925"/>
          </a:xfrm>
          <a:prstGeom prst="parallelogram">
            <a:avLst/>
          </a:prstGeom>
          <a:effectLst>
            <a:softEdge rad="127000"/>
          </a:effectLst>
        </p:spPr>
      </p:pic>
      <p:pic>
        <p:nvPicPr>
          <p:cNvPr id="38917" name="Picture 4" descr="C:\Users\Бесплеменнова\Desktop\документ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8" y="511175"/>
            <a:ext cx="27559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C:\Users\Бесплеменнова\Desktop\документ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69283">
            <a:off x="2109788" y="1316038"/>
            <a:ext cx="278765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a:srcRect t="2830"/>
          <a:stretch>
            <a:fillRect/>
          </a:stretch>
        </p:blipFill>
        <p:spPr bwMode="auto">
          <a:xfrm>
            <a:off x="301625" y="3398838"/>
            <a:ext cx="2120900" cy="2159000"/>
          </a:xfrm>
          <a:prstGeom prst="rect">
            <a:avLst/>
          </a:prstGeom>
          <a:ln>
            <a:noFill/>
          </a:ln>
          <a:effectLst>
            <a:outerShdw blurRad="292100" dist="139700" dir="2700000" algn="tl" rotWithShape="0">
              <a:srgbClr val="333333">
                <a:alpha val="65000"/>
              </a:srgbClr>
            </a:outerShdw>
          </a:effectLst>
        </p:spPr>
      </p:pic>
      <p:pic>
        <p:nvPicPr>
          <p:cNvPr id="9" name="Picture 3" descr="\\Server\all\Насонова Н.А\Край мой, казачий\КАЗАКИ ФОТО\Ф.13226. Оп.1.Д.2915 Казаки до революции 1917г..jpg"/>
          <p:cNvPicPr>
            <a:picLocks noChangeAspect="1" noChangeArrowheads="1"/>
          </p:cNvPicPr>
          <p:nvPr/>
        </p:nvPicPr>
        <p:blipFill>
          <a:blip r:embed="rId7"/>
          <a:srcRect/>
          <a:stretch>
            <a:fillRect/>
          </a:stretch>
        </p:blipFill>
        <p:spPr bwMode="auto">
          <a:xfrm>
            <a:off x="1741488" y="4478338"/>
            <a:ext cx="2308225" cy="1674812"/>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4427538" y="4292600"/>
            <a:ext cx="4483100" cy="1076325"/>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Документы фондов ЦДНИВО, содержащие сведения о казаках, хронологически охватывают периоды с 1917 по конец 1940-х гг., а также с 1990 по 2015 гг.</a:t>
            </a:r>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150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nodeType="afterGroup">
                            <p:stCondLst>
                              <p:cond delay="2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0" name="Прямоугольник 9"/>
          <p:cNvSpPr/>
          <p:nvPr/>
        </p:nvSpPr>
        <p:spPr>
          <a:xfrm>
            <a:off x="915988" y="5373688"/>
            <a:ext cx="8043862" cy="830262"/>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Документы и материалы по истории донского казачества на территории Волгоградской области опубликованы в каталоге документов и материалов </a:t>
            </a:r>
          </a:p>
          <a:p>
            <a:pPr algn="ctr" eaLnBrk="1" hangingPunct="1">
              <a:defRPr/>
            </a:pPr>
            <a:r>
              <a:rPr lang="ru-RU" sz="1600" b="1" i="1" dirty="0">
                <a:solidFill>
                  <a:schemeClr val="accent4">
                    <a:lumMod val="50000"/>
                  </a:schemeClr>
                </a:solidFill>
                <a:latin typeface="Garamond" panose="02020404030301010803" pitchFamily="18" charset="0"/>
              </a:rPr>
              <a:t>из фондов ГКУВО «ЦДНИВО» «Край мой казачий»</a:t>
            </a:r>
          </a:p>
        </p:txBody>
      </p:sp>
      <p:pic>
        <p:nvPicPr>
          <p:cNvPr id="40964" name="Рисунок 2"/>
          <p:cNvPicPr>
            <a:picLocks noChangeAspect="1"/>
          </p:cNvPicPr>
          <p:nvPr/>
        </p:nvPicPr>
        <p:blipFill>
          <a:blip r:embed="rId2">
            <a:extLst>
              <a:ext uri="{28A0092B-C50C-407E-A947-70E740481C1C}">
                <a14:useLocalDpi xmlns:a14="http://schemas.microsoft.com/office/drawing/2010/main" val="0"/>
              </a:ext>
            </a:extLst>
          </a:blip>
          <a:srcRect l="4811" t="3799" r="4811" b="4851"/>
          <a:stretch>
            <a:fillRect/>
          </a:stretch>
        </p:blipFill>
        <p:spPr bwMode="auto">
          <a:xfrm>
            <a:off x="468313" y="447675"/>
            <a:ext cx="302577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Рисунок 3"/>
          <p:cNvPicPr>
            <a:picLocks noChangeAspect="1"/>
          </p:cNvPicPr>
          <p:nvPr/>
        </p:nvPicPr>
        <p:blipFill>
          <a:blip r:embed="rId3">
            <a:extLst>
              <a:ext uri="{28A0092B-C50C-407E-A947-70E740481C1C}">
                <a14:useLocalDpi xmlns:a14="http://schemas.microsoft.com/office/drawing/2010/main" val="0"/>
              </a:ext>
            </a:extLst>
          </a:blip>
          <a:srcRect t="4691" r="1099" b="4694"/>
          <a:stretch>
            <a:fillRect/>
          </a:stretch>
        </p:blipFill>
        <p:spPr bwMode="auto">
          <a:xfrm>
            <a:off x="3203575" y="1782763"/>
            <a:ext cx="5748338"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0" name="Прямоугольник 9"/>
          <p:cNvSpPr/>
          <p:nvPr/>
        </p:nvSpPr>
        <p:spPr>
          <a:xfrm>
            <a:off x="827088" y="4989513"/>
            <a:ext cx="8043862" cy="1077912"/>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С 2021 года ЦДНИВО в партнерстве с Волгоградским региональным отделением Общероссийской общественной организации «Ассамблея народов России» реализует социально-значимый проект «Реликвии Донского казачества». </a:t>
            </a:r>
          </a:p>
          <a:p>
            <a:pPr algn="ctr" eaLnBrk="1" hangingPunct="1">
              <a:defRPr/>
            </a:pPr>
            <a:r>
              <a:rPr lang="ru-RU" sz="1600" b="1" i="1" dirty="0">
                <a:solidFill>
                  <a:schemeClr val="accent4">
                    <a:lumMod val="50000"/>
                  </a:schemeClr>
                </a:solidFill>
                <a:latin typeface="Garamond" panose="02020404030301010803" pitchFamily="18" charset="0"/>
              </a:rPr>
              <a:t>Проект реализуется за счет средств гранта Губернатора Волгоградской области</a:t>
            </a:r>
          </a:p>
        </p:txBody>
      </p:sp>
      <p:pic>
        <p:nvPicPr>
          <p:cNvPr id="41988" name="Рисунок 7"/>
          <p:cNvPicPr>
            <a:picLocks noChangeAspect="1"/>
          </p:cNvPicPr>
          <p:nvPr/>
        </p:nvPicPr>
        <p:blipFill>
          <a:blip r:embed="rId2">
            <a:extLst>
              <a:ext uri="{28A0092B-C50C-407E-A947-70E740481C1C}">
                <a14:useLocalDpi xmlns:a14="http://schemas.microsoft.com/office/drawing/2010/main" val="0"/>
              </a:ext>
            </a:extLst>
          </a:blip>
          <a:srcRect l="9837" r="37399" b="34689"/>
          <a:stretch>
            <a:fillRect/>
          </a:stretch>
        </p:blipFill>
        <p:spPr bwMode="auto">
          <a:xfrm>
            <a:off x="755650" y="549275"/>
            <a:ext cx="3976688"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Рисунок 8"/>
          <p:cNvPicPr>
            <a:picLocks noChangeAspect="1"/>
          </p:cNvPicPr>
          <p:nvPr/>
        </p:nvPicPr>
        <p:blipFill>
          <a:blip r:embed="rId3">
            <a:extLst>
              <a:ext uri="{28A0092B-C50C-407E-A947-70E740481C1C}">
                <a14:useLocalDpi xmlns:a14="http://schemas.microsoft.com/office/drawing/2010/main" val="0"/>
              </a:ext>
            </a:extLst>
          </a:blip>
          <a:srcRect l="23225" t="11723" r="39761" b="43620"/>
          <a:stretch>
            <a:fillRect/>
          </a:stretch>
        </p:blipFill>
        <p:spPr bwMode="auto">
          <a:xfrm>
            <a:off x="4556125" y="1801813"/>
            <a:ext cx="406241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0" name="Прямоугольник 9"/>
          <p:cNvSpPr/>
          <p:nvPr/>
        </p:nvSpPr>
        <p:spPr>
          <a:xfrm>
            <a:off x="827088" y="4989513"/>
            <a:ext cx="8043862" cy="1077912"/>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В ГКУВО «ЦДНИВО» проведена историко-документальная выставка «Край мой казачий», создана одноименная мобильная выставочная экспозиция, проведена региональная конференция «Реликвии Донского казачества», по итогам которой издан сборник материалов</a:t>
            </a:r>
          </a:p>
        </p:txBody>
      </p:sp>
      <p:pic>
        <p:nvPicPr>
          <p:cNvPr id="4403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75" y="527050"/>
            <a:ext cx="29210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Рисунок 2"/>
          <p:cNvPicPr>
            <a:picLocks noChangeAspect="1"/>
          </p:cNvPicPr>
          <p:nvPr/>
        </p:nvPicPr>
        <p:blipFill>
          <a:blip r:embed="rId3">
            <a:extLst>
              <a:ext uri="{28A0092B-C50C-407E-A947-70E740481C1C}">
                <a14:useLocalDpi xmlns:a14="http://schemas.microsoft.com/office/drawing/2010/main" val="0"/>
              </a:ext>
            </a:extLst>
          </a:blip>
          <a:srcRect l="8264" t="13251" r="4324" b="6950"/>
          <a:stretch>
            <a:fillRect/>
          </a:stretch>
        </p:blipFill>
        <p:spPr bwMode="auto">
          <a:xfrm>
            <a:off x="3563938" y="1052513"/>
            <a:ext cx="50482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45059" name="Объект 5"/>
          <p:cNvPicPr>
            <a:picLocks noChangeAspect="1"/>
          </p:cNvPicPr>
          <p:nvPr/>
        </p:nvPicPr>
        <p:blipFill>
          <a:blip r:embed="rId2"/>
          <a:srcRect l="5586" b="6563"/>
          <a:stretch>
            <a:fillRect/>
          </a:stretch>
        </p:blipFill>
        <p:spPr bwMode="auto">
          <a:xfrm>
            <a:off x="250825" y="352425"/>
            <a:ext cx="3651250" cy="5121275"/>
          </a:xfrm>
          <a:prstGeom prst="rect">
            <a:avLst/>
          </a:prstGeom>
          <a:noFill/>
          <a:ln>
            <a:noFill/>
          </a:ln>
          <a:effectLst>
            <a:outerShdw blurRad="50800" dist="38100" dir="2700000" algn="tl" rotWithShape="0">
              <a:prstClr val="black">
                <a:alpha val="40000"/>
              </a:prstClr>
            </a:outerShdw>
          </a:effectLst>
          <a:extLst/>
        </p:spPr>
      </p:pic>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692150"/>
            <a:ext cx="4494212" cy="2017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4046538" y="3065463"/>
            <a:ext cx="4979987" cy="1938337"/>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С 2015 года в структуре ГКУВО «ЦДНИВО» образован отдел научно-исследовательской работы. </a:t>
            </a:r>
          </a:p>
          <a:p>
            <a:pPr algn="ctr" eaLnBrk="1" hangingPunct="1">
              <a:defRPr/>
            </a:pPr>
            <a:endParaRPr lang="ru-RU" sz="800" b="1" i="1" dirty="0">
              <a:solidFill>
                <a:schemeClr val="accent4">
                  <a:lumMod val="50000"/>
                </a:schemeClr>
              </a:solidFill>
              <a:latin typeface="Garamond" panose="02020404030301010803" pitchFamily="18" charset="0"/>
            </a:endParaRPr>
          </a:p>
          <a:p>
            <a:pPr algn="ctr" eaLnBrk="1" hangingPunct="1">
              <a:defRPr/>
            </a:pPr>
            <a:r>
              <a:rPr lang="ru-RU" sz="1600" b="1" i="1" dirty="0">
                <a:solidFill>
                  <a:schemeClr val="accent4">
                    <a:lumMod val="50000"/>
                  </a:schemeClr>
                </a:solidFill>
                <a:latin typeface="Garamond" panose="02020404030301010803" pitchFamily="18" charset="0"/>
              </a:rPr>
              <a:t>Постановлением Губернатора Волгоградской области от 12 октября 2015 года № 913 был создан Центр по изучению Сталинградской битвы, утверждено Положение о деятельности Центра, определен состав Центра </a:t>
            </a:r>
            <a:endParaRPr lang="ru-RU" sz="1400" b="1" i="1" dirty="0">
              <a:solidFill>
                <a:schemeClr val="accent4">
                  <a:lumMod val="50000"/>
                </a:schemeClr>
              </a:solidFill>
              <a:latin typeface="Garamond" panose="02020404030301010803"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Рисунок 6"/>
          <p:cNvPicPr>
            <a:picLocks noChangeAspect="1"/>
          </p:cNvPicPr>
          <p:nvPr/>
        </p:nvPicPr>
        <p:blipFill>
          <a:blip r:embed="rId2">
            <a:extLst>
              <a:ext uri="{28A0092B-C50C-407E-A947-70E740481C1C}">
                <a14:useLocalDpi xmlns:a14="http://schemas.microsoft.com/office/drawing/2010/main" val="0"/>
              </a:ext>
            </a:extLst>
          </a:blip>
          <a:srcRect l="8591" t="24445"/>
          <a:stretch>
            <a:fillRect/>
          </a:stretch>
        </p:blipFill>
        <p:spPr bwMode="auto">
          <a:xfrm>
            <a:off x="-19050" y="2459038"/>
            <a:ext cx="3986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Рисунок 1"/>
          <p:cNvPicPr>
            <a:picLocks noChangeAspect="1"/>
          </p:cNvPicPr>
          <p:nvPr/>
        </p:nvPicPr>
        <p:blipFill>
          <a:blip r:embed="rId3">
            <a:extLst>
              <a:ext uri="{28A0092B-C50C-407E-A947-70E740481C1C}">
                <a14:useLocalDpi xmlns:a14="http://schemas.microsoft.com/office/drawing/2010/main" val="0"/>
              </a:ext>
            </a:extLst>
          </a:blip>
          <a:srcRect r="11440"/>
          <a:stretch>
            <a:fillRect/>
          </a:stretch>
        </p:blipFill>
        <p:spPr bwMode="auto">
          <a:xfrm>
            <a:off x="3967163" y="3594100"/>
            <a:ext cx="51704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47109" name="Рисунок 4"/>
          <p:cNvPicPr>
            <a:picLocks noChangeAspect="1"/>
          </p:cNvPicPr>
          <p:nvPr/>
        </p:nvPicPr>
        <p:blipFill>
          <a:blip r:embed="rId4">
            <a:extLst>
              <a:ext uri="{28A0092B-C50C-407E-A947-70E740481C1C}">
                <a14:useLocalDpi xmlns:a14="http://schemas.microsoft.com/office/drawing/2010/main" val="0"/>
              </a:ext>
            </a:extLst>
          </a:blip>
          <a:srcRect r="16870" b="15482"/>
          <a:stretch>
            <a:fillRect/>
          </a:stretch>
        </p:blipFill>
        <p:spPr bwMode="auto">
          <a:xfrm>
            <a:off x="0" y="0"/>
            <a:ext cx="28733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 descr="D:\Рабочий\Круглые столы\2021 круглые столы\25.03.21 Здравоохр\105MSDCF\DSC06183.JPG"/>
          <p:cNvPicPr>
            <a:picLocks noChangeAspect="1" noChangeArrowheads="1"/>
          </p:cNvPicPr>
          <p:nvPr/>
        </p:nvPicPr>
        <p:blipFill>
          <a:blip r:embed="rId5">
            <a:extLst>
              <a:ext uri="{28A0092B-C50C-407E-A947-70E740481C1C}">
                <a14:useLocalDpi xmlns:a14="http://schemas.microsoft.com/office/drawing/2010/main" val="0"/>
              </a:ext>
            </a:extLst>
          </a:blip>
          <a:srcRect l="12169" r="40030"/>
          <a:stretch>
            <a:fillRect/>
          </a:stretch>
        </p:blipFill>
        <p:spPr bwMode="auto">
          <a:xfrm>
            <a:off x="7070725" y="17463"/>
            <a:ext cx="20955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2" descr="D:\Рабочий\Круглые столы\2021 круглые столы\29.04.21 противоэпид астрах\20210429_140415.jpg"/>
          <p:cNvPicPr>
            <a:picLocks noChangeAspect="1" noChangeArrowheads="1"/>
          </p:cNvPicPr>
          <p:nvPr/>
        </p:nvPicPr>
        <p:blipFill>
          <a:blip r:embed="rId6">
            <a:extLst>
              <a:ext uri="{28A0092B-C50C-407E-A947-70E740481C1C}">
                <a14:useLocalDpi xmlns:a14="http://schemas.microsoft.com/office/drawing/2010/main" val="0"/>
              </a:ext>
            </a:extLst>
          </a:blip>
          <a:srcRect t="26666" r="6667"/>
          <a:stretch>
            <a:fillRect/>
          </a:stretch>
        </p:blipFill>
        <p:spPr bwMode="auto">
          <a:xfrm>
            <a:off x="2873375" y="-22225"/>
            <a:ext cx="41973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3967163" y="2451100"/>
            <a:ext cx="5199062" cy="1323975"/>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Научные семинары проводятся в формате круглых столов, на которых ведущие исследователи истории Сталинградской битвы дают информацию о новых фактах. Круглые столы нацелены на освещение малоизученных тем в истории Сталинградской битвы</a:t>
            </a:r>
          </a:p>
        </p:txBody>
      </p:sp>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Рисунок 4"/>
          <p:cNvPicPr>
            <a:picLocks noChangeAspect="1"/>
          </p:cNvPicPr>
          <p:nvPr/>
        </p:nvPicPr>
        <p:blipFill>
          <a:blip r:embed="rId2">
            <a:extLst>
              <a:ext uri="{28A0092B-C50C-407E-A947-70E740481C1C}">
                <a14:useLocalDpi xmlns:a14="http://schemas.microsoft.com/office/drawing/2010/main" val="0"/>
              </a:ext>
            </a:extLst>
          </a:blip>
          <a:srcRect l="6166" t="21651" r="22958" b="13382"/>
          <a:stretch>
            <a:fillRect/>
          </a:stretch>
        </p:blipFill>
        <p:spPr bwMode="auto">
          <a:xfrm>
            <a:off x="5319713" y="4525963"/>
            <a:ext cx="3817937"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Рисунок 3"/>
          <p:cNvPicPr>
            <a:picLocks noChangeAspect="1"/>
          </p:cNvPicPr>
          <p:nvPr/>
        </p:nvPicPr>
        <p:blipFill>
          <a:blip r:embed="rId3">
            <a:extLst>
              <a:ext uri="{28A0092B-C50C-407E-A947-70E740481C1C}">
                <a14:useLocalDpi xmlns:a14="http://schemas.microsoft.com/office/drawing/2010/main" val="0"/>
              </a:ext>
            </a:extLst>
          </a:blip>
          <a:srcRect l="12427" r="5768"/>
          <a:stretch>
            <a:fillRect/>
          </a:stretch>
        </p:blipFill>
        <p:spPr bwMode="auto">
          <a:xfrm>
            <a:off x="5414963" y="4763"/>
            <a:ext cx="372268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222625"/>
            <a:ext cx="54356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Рисунок 2"/>
          <p:cNvPicPr>
            <a:picLocks noChangeAspect="1"/>
          </p:cNvPicPr>
          <p:nvPr/>
        </p:nvPicPr>
        <p:blipFill>
          <a:blip r:embed="rId5">
            <a:extLst>
              <a:ext uri="{28A0092B-C50C-407E-A947-70E740481C1C}">
                <a14:useLocalDpi xmlns:a14="http://schemas.microsoft.com/office/drawing/2010/main" val="0"/>
              </a:ext>
            </a:extLst>
          </a:blip>
          <a:srcRect l="8263" t="26375" r="12199" b="2750"/>
          <a:stretch>
            <a:fillRect/>
          </a:stretch>
        </p:blipFill>
        <p:spPr bwMode="auto">
          <a:xfrm>
            <a:off x="-20638" y="-26988"/>
            <a:ext cx="54562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8" name="Прямоугольник 7"/>
          <p:cNvSpPr/>
          <p:nvPr/>
        </p:nvSpPr>
        <p:spPr>
          <a:xfrm>
            <a:off x="5435600" y="2676525"/>
            <a:ext cx="3702050" cy="1849438"/>
          </a:xfrm>
          <a:prstGeom prst="rect">
            <a:avLst/>
          </a:prstGeom>
          <a:solidFill>
            <a:schemeClr val="bg1"/>
          </a:solidFill>
          <a:effectLst/>
        </p:spPr>
        <p:txBody>
          <a:bodyPr>
            <a:spAutoFit/>
          </a:bodyPr>
          <a:lstStyle/>
          <a:p>
            <a:pPr algn="ctr" eaLnBrk="1" hangingPunct="1">
              <a:lnSpc>
                <a:spcPct val="120000"/>
              </a:lnSpc>
              <a:defRPr/>
            </a:pPr>
            <a:r>
              <a:rPr lang="ru-RU" sz="1600" b="1" i="1" dirty="0">
                <a:solidFill>
                  <a:schemeClr val="accent4">
                    <a:lumMod val="50000"/>
                  </a:schemeClr>
                </a:solidFill>
                <a:latin typeface="Garamond" panose="02020404030301010803" pitchFamily="18" charset="0"/>
              </a:rPr>
              <a:t>В 2021 году архивистами ГКУВО «ЦДНИВО» подготовлено и опубликовано в различных изданиях 26 статей, 32 научных сообщения для участия в научно-практических конференциях </a:t>
            </a:r>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blip>
          <a:srcRect l="-2454" t="15339" r="1"/>
          <a:stretch/>
        </p:blipFill>
        <p:spPr>
          <a:xfrm>
            <a:off x="-34033" y="1196752"/>
            <a:ext cx="9119885" cy="5425963"/>
          </a:xfrm>
          <a:prstGeom prst="rect">
            <a:avLst/>
          </a:prstGeom>
          <a:ln>
            <a:noFill/>
          </a:ln>
          <a:effectLst>
            <a:softEdge rad="112500"/>
          </a:effec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5" name="Прямоугольник 4"/>
          <p:cNvSpPr/>
          <p:nvPr/>
        </p:nvSpPr>
        <p:spPr>
          <a:xfrm>
            <a:off x="1174750" y="452438"/>
            <a:ext cx="6723063" cy="584200"/>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Особенностью историко-архивного исследования является опора на документальный корпус, на документированные исторические факты</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2262188"/>
            <a:ext cx="2922588"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1763" y="2292350"/>
            <a:ext cx="2884487"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8" name="Прямоугольник 7"/>
          <p:cNvSpPr/>
          <p:nvPr/>
        </p:nvSpPr>
        <p:spPr>
          <a:xfrm>
            <a:off x="179388" y="255588"/>
            <a:ext cx="8747125" cy="1863725"/>
          </a:xfrm>
          <a:prstGeom prst="rect">
            <a:avLst/>
          </a:prstGeom>
          <a:solidFill>
            <a:schemeClr val="bg1"/>
          </a:solidFill>
          <a:effectLst/>
        </p:spPr>
        <p:txBody>
          <a:bodyPr>
            <a:spAutoFit/>
          </a:bodyPr>
          <a:lstStyle/>
          <a:p>
            <a:pPr algn="ctr" eaLnBrk="1" hangingPunct="1">
              <a:lnSpc>
                <a:spcPct val="120000"/>
              </a:lnSpc>
              <a:defRPr/>
            </a:pPr>
            <a:r>
              <a:rPr lang="ru-RU" sz="1600" b="1" i="1" dirty="0">
                <a:solidFill>
                  <a:schemeClr val="accent4">
                    <a:lumMod val="50000"/>
                  </a:schemeClr>
                </a:solidFill>
                <a:latin typeface="Garamond" panose="02020404030301010803" pitchFamily="18" charset="0"/>
              </a:rPr>
              <a:t>Проект «Без срока давности…» реализуется с 2018 года активистами Общероссийского общественного движения по увековечиванию памяти погибших при защите Отечества «Поисковое движение России» при содействии Федерального архивного агентства, Генеральной прокуратуры Российской Федерации, Следственного комитета Российской Федерации, МВД РФ, МИД РФ, МО РФ, Российского исторического общества, Российского государственного гуманитарного университета</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Рисунок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0"/>
            <a:ext cx="4724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Рисунок 3"/>
          <p:cNvPicPr>
            <a:picLocks noChangeAspect="1"/>
          </p:cNvPicPr>
          <p:nvPr/>
        </p:nvPicPr>
        <p:blipFill>
          <a:blip r:embed="rId3">
            <a:extLst>
              <a:ext uri="{28A0092B-C50C-407E-A947-70E740481C1C}">
                <a14:useLocalDpi xmlns:a14="http://schemas.microsoft.com/office/drawing/2010/main" val="0"/>
              </a:ext>
            </a:extLst>
          </a:blip>
          <a:srcRect r="6876"/>
          <a:stretch>
            <a:fillRect/>
          </a:stretch>
        </p:blipFill>
        <p:spPr bwMode="auto">
          <a:xfrm>
            <a:off x="-14288" y="3678238"/>
            <a:ext cx="4441826"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670300"/>
            <a:ext cx="478155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8" name="Прямоугольник 7"/>
          <p:cNvSpPr/>
          <p:nvPr/>
        </p:nvSpPr>
        <p:spPr>
          <a:xfrm>
            <a:off x="-23813" y="2994025"/>
            <a:ext cx="9161463" cy="684213"/>
          </a:xfrm>
          <a:prstGeom prst="rect">
            <a:avLst/>
          </a:prstGeom>
          <a:solidFill>
            <a:schemeClr val="bg1"/>
          </a:solidFill>
          <a:effectLst/>
        </p:spPr>
        <p:txBody>
          <a:bodyPr>
            <a:spAutoFit/>
          </a:bodyPr>
          <a:lstStyle/>
          <a:p>
            <a:pPr algn="ctr" eaLnBrk="1" hangingPunct="1">
              <a:lnSpc>
                <a:spcPct val="120000"/>
              </a:lnSpc>
              <a:defRPr/>
            </a:pPr>
            <a:r>
              <a:rPr lang="ru-RU" sz="1600" b="1" i="1" dirty="0">
                <a:solidFill>
                  <a:schemeClr val="accent4">
                    <a:lumMod val="50000"/>
                  </a:schemeClr>
                </a:solidFill>
                <a:latin typeface="Garamond" panose="02020404030301010803" pitchFamily="18" charset="0"/>
              </a:rPr>
              <a:t>Тематически выставка, как и сборник документов, отражает различные аспекты реализации нацистами и их пособниками политики геноцида в отношении советского народа</a:t>
            </a:r>
          </a:p>
        </p:txBody>
      </p:sp>
      <p:pic>
        <p:nvPicPr>
          <p:cNvPr id="5120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13" y="0"/>
            <a:ext cx="449738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Рисунок 4"/>
          <p:cNvPicPr>
            <a:picLocks noChangeAspect="1"/>
          </p:cNvPicPr>
          <p:nvPr/>
        </p:nvPicPr>
        <p:blipFill>
          <a:blip r:embed="rId2">
            <a:extLst>
              <a:ext uri="{28A0092B-C50C-407E-A947-70E740481C1C}">
                <a14:useLocalDpi xmlns:a14="http://schemas.microsoft.com/office/drawing/2010/main" val="0"/>
              </a:ext>
            </a:extLst>
          </a:blip>
          <a:srcRect l="2821" r="3468"/>
          <a:stretch>
            <a:fillRect/>
          </a:stretch>
        </p:blipFill>
        <p:spPr bwMode="auto">
          <a:xfrm>
            <a:off x="-23813" y="-55563"/>
            <a:ext cx="9161463"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5" name="TextBox 4"/>
          <p:cNvSpPr txBox="1"/>
          <p:nvPr/>
        </p:nvSpPr>
        <p:spPr>
          <a:xfrm>
            <a:off x="1115616" y="0"/>
            <a:ext cx="3960440" cy="461665"/>
          </a:xfrm>
          <a:prstGeom prst="rect">
            <a:avLst/>
          </a:prstGeom>
          <a:solidFill>
            <a:srgbClr val="FFC000"/>
          </a:solidFill>
          <a:ln w="19050">
            <a:solidFill>
              <a:schemeClr val="bg1"/>
            </a:solidFill>
          </a:ln>
        </p:spPr>
        <p:txBody>
          <a:bodyPr>
            <a:spAutoFit/>
          </a:bodyPr>
          <a:lstStyle/>
          <a:p>
            <a:pPr algn="ctr">
              <a:defRPr/>
            </a:pPr>
            <a:r>
              <a:rPr lang="ru-RU" sz="24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Межархивный</a:t>
            </a:r>
            <a:r>
              <a:rPr lang="ru-RU" sz="24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 проект</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4811713" cy="680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5" name="Прямоугольник 4"/>
          <p:cNvSpPr/>
          <p:nvPr/>
        </p:nvSpPr>
        <p:spPr>
          <a:xfrm>
            <a:off x="4953000" y="2708275"/>
            <a:ext cx="4019550" cy="2735263"/>
          </a:xfrm>
          <a:prstGeom prst="rect">
            <a:avLst/>
          </a:prstGeom>
          <a:solidFill>
            <a:schemeClr val="bg1"/>
          </a:solidFill>
          <a:effectLst/>
        </p:spPr>
        <p:txBody>
          <a:bodyPr>
            <a:spAutoFit/>
          </a:bodyPr>
          <a:lstStyle/>
          <a:p>
            <a:pPr algn="ctr" eaLnBrk="1" hangingPunct="1">
              <a:lnSpc>
                <a:spcPct val="120000"/>
              </a:lnSpc>
              <a:defRPr/>
            </a:pPr>
            <a:r>
              <a:rPr lang="ru-RU" sz="1600" b="1" i="1" dirty="0" err="1">
                <a:solidFill>
                  <a:schemeClr val="accent4">
                    <a:lumMod val="50000"/>
                  </a:schemeClr>
                </a:solidFill>
                <a:latin typeface="Garamond" panose="02020404030301010803" pitchFamily="18" charset="0"/>
              </a:rPr>
              <a:t>Соорганизатором</a:t>
            </a:r>
            <a:r>
              <a:rPr lang="ru-RU" sz="1600" b="1" i="1" dirty="0">
                <a:solidFill>
                  <a:schemeClr val="accent4">
                    <a:lumMod val="50000"/>
                  </a:schemeClr>
                </a:solidFill>
                <a:latin typeface="Garamond" panose="02020404030301010803" pitchFamily="18" charset="0"/>
              </a:rPr>
              <a:t> выставки выступил Российский государственный архив социально-политической истории, </a:t>
            </a:r>
            <a:r>
              <a:rPr lang="ru-RU" sz="1600" b="1" i="1" dirty="0">
                <a:ln>
                  <a:solidFill>
                    <a:srgbClr val="FF0000"/>
                  </a:solidFill>
                </a:ln>
                <a:solidFill>
                  <a:schemeClr val="accent4">
                    <a:lumMod val="50000"/>
                  </a:schemeClr>
                </a:solidFill>
                <a:latin typeface="Garamond" panose="02020404030301010803" pitchFamily="18" charset="0"/>
              </a:rPr>
              <a:t>партнеры проекта: Центр документации новейшей истории Волгоградской области</a:t>
            </a:r>
            <a:r>
              <a:rPr lang="ru-RU" sz="1600" b="1" i="1" dirty="0">
                <a:solidFill>
                  <a:schemeClr val="accent4">
                    <a:lumMod val="50000"/>
                  </a:schemeClr>
                </a:solidFill>
                <a:latin typeface="Garamond" panose="02020404030301010803" pitchFamily="18" charset="0"/>
              </a:rPr>
              <a:t>, Российский государственный архив в городе Самаре, Самарский областной государственный архив социально-политической истории</a:t>
            </a:r>
          </a:p>
        </p:txBody>
      </p:sp>
      <p:sp>
        <p:nvSpPr>
          <p:cNvPr id="7" name="TextBox 6"/>
          <p:cNvSpPr txBox="1"/>
          <p:nvPr/>
        </p:nvSpPr>
        <p:spPr>
          <a:xfrm>
            <a:off x="4932363" y="981075"/>
            <a:ext cx="4032250" cy="1076325"/>
          </a:xfrm>
          <a:prstGeom prst="rect">
            <a:avLst/>
          </a:prstGeom>
          <a:solidFill>
            <a:schemeClr val="bg1"/>
          </a:solidFill>
        </p:spPr>
        <p:txBody>
          <a:bodyPr>
            <a:spAutoFit/>
          </a:bodyPr>
          <a:lstStyle/>
          <a:p>
            <a:pPr algn="ctr">
              <a:defRPr/>
            </a:pPr>
            <a:r>
              <a:rPr lang="ru-RU" sz="1600" b="1" i="1" dirty="0">
                <a:solidFill>
                  <a:schemeClr val="tx1">
                    <a:lumMod val="75000"/>
                    <a:lumOff val="25000"/>
                  </a:schemeClr>
                </a:solidFill>
                <a:latin typeface="Garamond" pitchFamily="18" charset="0"/>
              </a:rPr>
              <a:t>Организатор</a:t>
            </a:r>
          </a:p>
          <a:p>
            <a:pPr algn="ctr">
              <a:defRPr/>
            </a:pPr>
            <a:r>
              <a:rPr lang="ru-RU" sz="1600" b="1" i="1" dirty="0">
                <a:solidFill>
                  <a:schemeClr val="tx1">
                    <a:lumMod val="75000"/>
                    <a:lumOff val="25000"/>
                  </a:schemeClr>
                </a:solidFill>
                <a:latin typeface="Garamond" pitchFamily="18" charset="0"/>
              </a:rPr>
              <a:t>Областное государственное бюджетное </a:t>
            </a:r>
            <a:r>
              <a:rPr lang="ru-RU" sz="1600" b="1" i="1">
                <a:solidFill>
                  <a:schemeClr val="tx1">
                    <a:lumMod val="75000"/>
                    <a:lumOff val="25000"/>
                  </a:schemeClr>
                </a:solidFill>
                <a:latin typeface="Garamond" pitchFamily="18" charset="0"/>
              </a:rPr>
              <a:t>учреждение  «</a:t>
            </a:r>
            <a:r>
              <a:rPr lang="ru-RU" sz="1600" b="1" i="1" dirty="0">
                <a:solidFill>
                  <a:schemeClr val="tx1">
                    <a:lumMod val="75000"/>
                    <a:lumOff val="25000"/>
                  </a:schemeClr>
                </a:solidFill>
                <a:latin typeface="Garamond" pitchFamily="18" charset="0"/>
              </a:rPr>
              <a:t>Государственный архив новейшей истории Ульяновской области»</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Рисунок 6"/>
          <p:cNvPicPr>
            <a:picLocks noChangeAspect="1"/>
          </p:cNvPicPr>
          <p:nvPr/>
        </p:nvPicPr>
        <p:blipFill>
          <a:blip r:embed="rId2">
            <a:extLst>
              <a:ext uri="{28A0092B-C50C-407E-A947-70E740481C1C}">
                <a14:useLocalDpi xmlns:a14="http://schemas.microsoft.com/office/drawing/2010/main" val="0"/>
              </a:ext>
            </a:extLst>
          </a:blip>
          <a:srcRect l="4666"/>
          <a:stretch>
            <a:fillRect/>
          </a:stretch>
        </p:blipFill>
        <p:spPr bwMode="auto">
          <a:xfrm>
            <a:off x="0" y="3436938"/>
            <a:ext cx="4891088"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Рисунок 4"/>
          <p:cNvPicPr>
            <a:picLocks noChangeAspect="1"/>
          </p:cNvPicPr>
          <p:nvPr/>
        </p:nvPicPr>
        <p:blipFill>
          <a:blip r:embed="rId3">
            <a:extLst>
              <a:ext uri="{28A0092B-C50C-407E-A947-70E740481C1C}">
                <a14:useLocalDpi xmlns:a14="http://schemas.microsoft.com/office/drawing/2010/main" val="0"/>
              </a:ext>
            </a:extLst>
          </a:blip>
          <a:srcRect l="10773"/>
          <a:stretch>
            <a:fillRect/>
          </a:stretch>
        </p:blipFill>
        <p:spPr bwMode="auto">
          <a:xfrm>
            <a:off x="4854575" y="3436938"/>
            <a:ext cx="4316413"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8" name="Прямоугольник 7"/>
          <p:cNvSpPr/>
          <p:nvPr/>
        </p:nvSpPr>
        <p:spPr>
          <a:xfrm>
            <a:off x="0" y="2740025"/>
            <a:ext cx="9167813" cy="684213"/>
          </a:xfrm>
          <a:prstGeom prst="rect">
            <a:avLst/>
          </a:prstGeom>
          <a:solidFill>
            <a:schemeClr val="bg1"/>
          </a:solidFill>
          <a:effectLst/>
        </p:spPr>
        <p:txBody>
          <a:bodyPr>
            <a:spAutoFit/>
          </a:bodyPr>
          <a:lstStyle/>
          <a:p>
            <a:pPr algn="ctr" eaLnBrk="1" hangingPunct="1">
              <a:lnSpc>
                <a:spcPct val="120000"/>
              </a:lnSpc>
              <a:defRPr/>
            </a:pPr>
            <a:r>
              <a:rPr lang="ru-RU" sz="1600" b="1" i="1" dirty="0">
                <a:solidFill>
                  <a:schemeClr val="accent4">
                    <a:lumMod val="50000"/>
                  </a:schemeClr>
                </a:solidFill>
                <a:latin typeface="Garamond" panose="02020404030301010803" pitchFamily="18" charset="0"/>
              </a:rPr>
              <a:t>20 апреля 2022 года в Волгограде выставка была торжественно открыта в музее-панораме «Сталинградская битва» и ее уже посетили более 15 тысяч человек</a:t>
            </a:r>
          </a:p>
        </p:txBody>
      </p:sp>
      <p:pic>
        <p:nvPicPr>
          <p:cNvPr id="55302" name="Рисунок 1"/>
          <p:cNvPicPr>
            <a:picLocks noChangeAspect="1"/>
          </p:cNvPicPr>
          <p:nvPr/>
        </p:nvPicPr>
        <p:blipFill>
          <a:blip r:embed="rId4">
            <a:extLst>
              <a:ext uri="{28A0092B-C50C-407E-A947-70E740481C1C}">
                <a14:useLocalDpi xmlns:a14="http://schemas.microsoft.com/office/drawing/2010/main" val="0"/>
              </a:ext>
            </a:extLst>
          </a:blip>
          <a:srcRect t="15215" r="1768" b="14368"/>
          <a:stretch>
            <a:fillRect/>
          </a:stretch>
        </p:blipFill>
        <p:spPr bwMode="auto">
          <a:xfrm>
            <a:off x="1846263" y="3175"/>
            <a:ext cx="72913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Рисунок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75" y="-23813"/>
            <a:ext cx="195103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C:\Documents and Settings\Админ\Рабочий стол\Руднянский РИК\Аверин А.С\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39510">
            <a:off x="2633663" y="1643063"/>
            <a:ext cx="22669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C:\Documents and Settings\Админ\Рабочий стол\Руднянский РИК\Ивашиненко И.Я\Ф. 113. Оп. 3. Д. 813. Л.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800" y="2093913"/>
            <a:ext cx="2071688"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C:\Documents and Settings\Админ\Рабочий стол\Руднянский РИК\Краснов А.С\обложка.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8494">
            <a:off x="4133850" y="2898775"/>
            <a:ext cx="228600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descr="C:\Users\Nasonova\Desktop\Выставки\5.jpg"/>
          <p:cNvPicPr>
            <a:picLocks noChangeAspect="1" noChangeArrowheads="1"/>
          </p:cNvPicPr>
          <p:nvPr/>
        </p:nvPicPr>
        <p:blipFill>
          <a:blip r:embed="rId5">
            <a:extLst>
              <a:ext uri="{28A0092B-C50C-407E-A947-70E740481C1C}">
                <a14:useLocalDpi xmlns:a14="http://schemas.microsoft.com/office/drawing/2010/main" val="0"/>
              </a:ext>
            </a:extLst>
          </a:blip>
          <a:srcRect r="80293" b="39291"/>
          <a:stretch>
            <a:fillRect/>
          </a:stretch>
        </p:blipFill>
        <p:spPr bwMode="auto">
          <a:xfrm>
            <a:off x="6743700" y="1679575"/>
            <a:ext cx="2382838"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2" descr="C:\Users\Nasonova\Desktop\Выставки\2 слайд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8" y="1684338"/>
            <a:ext cx="22860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8" name="Прямоугольник 7"/>
          <p:cNvSpPr/>
          <p:nvPr/>
        </p:nvSpPr>
        <p:spPr>
          <a:xfrm>
            <a:off x="1116013" y="404813"/>
            <a:ext cx="7704137" cy="1274762"/>
          </a:xfrm>
          <a:prstGeom prst="rect">
            <a:avLst/>
          </a:prstGeom>
          <a:solidFill>
            <a:schemeClr val="bg1"/>
          </a:solidFill>
          <a:effectLst/>
        </p:spPr>
        <p:txBody>
          <a:bodyPr>
            <a:spAutoFit/>
          </a:bodyPr>
          <a:lstStyle/>
          <a:p>
            <a:pPr algn="ctr" eaLnBrk="1" hangingPunct="1">
              <a:lnSpc>
                <a:spcPct val="120000"/>
              </a:lnSpc>
              <a:defRPr/>
            </a:pPr>
            <a:r>
              <a:rPr lang="ru-RU" sz="1600" b="1" i="1" dirty="0">
                <a:solidFill>
                  <a:schemeClr val="accent4">
                    <a:lumMod val="50000"/>
                  </a:schemeClr>
                </a:solidFill>
                <a:latin typeface="Garamond" panose="02020404030301010803" pitchFamily="18" charset="0"/>
              </a:rPr>
              <a:t>В качестве отдельного направления научно-исследовательской работы ЦДНИВО можно выделить реализацию образовательного проекта «Люди. Годы. Судьбы», направленного на сохранение национальной идентичности, активизацию интереса к многонациональной истории Волгоградской области</a:t>
            </a:r>
          </a:p>
        </p:txBody>
      </p:sp>
      <p:pic>
        <p:nvPicPr>
          <p:cNvPr id="56329" name="Picture 3" descr="C:\Documents and Settings\Админ\Рабочий стол\Руднянский РИК\Аверин А.С\0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3488" y="3060700"/>
            <a:ext cx="1000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8" descr="C:\Documents and Settings\Админ\Рабочий стол\Руднянский РИК\Нестеров А.В\Ф. 113. Оп. 40. Д. 304. Л. 1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0675" y="4594225"/>
            <a:ext cx="214947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7" descr="C:\Documents and Settings\Админ\Рабочий стол\Руднянский РИК\Нестеров А.В\Копия Ф. 113. Оп. 40. Д. 304. Л. 2.фото.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8650" y="4176713"/>
            <a:ext cx="1139825"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8" name="Прямоугольник 7"/>
          <p:cNvSpPr/>
          <p:nvPr/>
        </p:nvSpPr>
        <p:spPr>
          <a:xfrm>
            <a:off x="271463" y="260350"/>
            <a:ext cx="8570912" cy="1570038"/>
          </a:xfrm>
          <a:prstGeom prst="rect">
            <a:avLst/>
          </a:prstGeom>
          <a:solidFill>
            <a:schemeClr val="bg1"/>
          </a:solidFill>
          <a:effectLst/>
        </p:spPr>
        <p:txBody>
          <a:bodyPr>
            <a:spAutoFit/>
          </a:bodyPr>
          <a:lstStyle/>
          <a:p>
            <a:pPr algn="ctr" eaLnBrk="1" hangingPunct="1">
              <a:lnSpc>
                <a:spcPct val="120000"/>
              </a:lnSpc>
              <a:defRPr/>
            </a:pPr>
            <a:r>
              <a:rPr lang="ru-RU" sz="1600" b="1" i="1" dirty="0">
                <a:solidFill>
                  <a:schemeClr val="accent4">
                    <a:lumMod val="50000"/>
                  </a:schemeClr>
                </a:solidFill>
                <a:latin typeface="Garamond" panose="02020404030301010803" pitchFamily="18" charset="0"/>
              </a:rPr>
              <a:t>В рамках реализации проекта в настоящее время ведутся работы по выявлению документов и созданию информационного электронного раздела на сайте ЦДНИВО </a:t>
            </a:r>
          </a:p>
          <a:p>
            <a:pPr algn="ctr" eaLnBrk="1" hangingPunct="1">
              <a:lnSpc>
                <a:spcPct val="120000"/>
              </a:lnSpc>
              <a:defRPr/>
            </a:pPr>
            <a:r>
              <a:rPr lang="ru-RU" sz="1600" b="1" i="1" dirty="0">
                <a:solidFill>
                  <a:schemeClr val="accent4">
                    <a:lumMod val="50000"/>
                  </a:schemeClr>
                </a:solidFill>
                <a:latin typeface="Garamond" panose="02020404030301010803" pitchFamily="18" charset="0"/>
              </a:rPr>
              <a:t>и Волгоградского РО АНР с публикацией комплекса архивных документов, отражающих экономическую, политическую и бытовую жизнь населения Сталинградского региона </a:t>
            </a:r>
          </a:p>
          <a:p>
            <a:pPr algn="ctr" eaLnBrk="1" hangingPunct="1">
              <a:lnSpc>
                <a:spcPct val="120000"/>
              </a:lnSpc>
              <a:defRPr/>
            </a:pPr>
            <a:r>
              <a:rPr lang="ru-RU" sz="1600" b="1" i="1" dirty="0">
                <a:solidFill>
                  <a:schemeClr val="accent4">
                    <a:lumMod val="50000"/>
                  </a:schemeClr>
                </a:solidFill>
                <a:latin typeface="Garamond" panose="02020404030301010803" pitchFamily="18" charset="0"/>
              </a:rPr>
              <a:t>в период Великой Отечественной войны</a:t>
            </a:r>
          </a:p>
        </p:txBody>
      </p:sp>
      <p:pic>
        <p:nvPicPr>
          <p:cNvPr id="5734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997075"/>
            <a:ext cx="6186488"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040891" y="5805815"/>
            <a:ext cx="7096759" cy="523220"/>
          </a:xfrm>
          <a:prstGeom prst="rect">
            <a:avLst/>
          </a:prstGeom>
          <a:solidFill>
            <a:schemeClr val="bg1"/>
          </a:solidFill>
          <a:effectLst>
            <a:softEdge rad="63500"/>
          </a:effectLst>
        </p:spPr>
        <p:txBody>
          <a:bodyPr>
            <a:spAutoFit/>
          </a:bodyPr>
          <a:lstStyle/>
          <a:p>
            <a:pPr algn="ctr" eaLnBrk="1" hangingPunct="1">
              <a:defRPr/>
            </a:pPr>
            <a:r>
              <a:rPr lang="ru-RU" sz="1400" b="1" dirty="0">
                <a:solidFill>
                  <a:schemeClr val="accent4">
                    <a:lumMod val="50000"/>
                  </a:schemeClr>
                </a:solidFill>
                <a:latin typeface="Garamond" panose="02020404030301010803" pitchFamily="18" charset="0"/>
              </a:rPr>
              <a:t>Заседание оргкомитета социально значимого проекта Волгоградского регионального отделения Ассамблеи народов России «Люди. Годы. Судьбы»</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D:\работа\Бесплеменнова Н.Г из общей папки\Новая папка история\1.14Изображение 006.jpg"/>
          <p:cNvPicPr>
            <a:picLocks noChangeAspect="1" noChangeArrowheads="1"/>
          </p:cNvPicPr>
          <p:nvPr/>
        </p:nvPicPr>
        <p:blipFill rotWithShape="1">
          <a:blip r:embed="rId2" cstate="print"/>
          <a:srcRect l="58266" t="34545" r="3353" b="26999"/>
          <a:stretch/>
        </p:blipFill>
        <p:spPr bwMode="auto">
          <a:xfrm>
            <a:off x="449767" y="548680"/>
            <a:ext cx="8658461" cy="6506599"/>
          </a:xfrm>
          <a:prstGeom prst="rect">
            <a:avLst/>
          </a:prstGeom>
          <a:solidFill>
            <a:schemeClr val="accent6">
              <a:lumMod val="60000"/>
              <a:lumOff val="40000"/>
            </a:schemeClr>
          </a:solidFill>
          <a:ln>
            <a:noFill/>
          </a:ln>
          <a:effectLst>
            <a:outerShdw blurRad="292100" dist="139700" dir="2700000" algn="tl" rotWithShape="0">
              <a:srgbClr val="333333">
                <a:alpha val="65000"/>
              </a:srgbClr>
            </a:outerShdw>
            <a:softEdge rad="635000"/>
          </a:effectLst>
        </p:spPr>
      </p:pic>
      <p:sp>
        <p:nvSpPr>
          <p:cNvPr id="4" name="Половина рамки 3"/>
          <p:cNvSpPr/>
          <p:nvPr/>
        </p:nvSpPr>
        <p:spPr>
          <a:xfrm>
            <a:off x="0" y="0"/>
            <a:ext cx="3851275" cy="2997200"/>
          </a:xfrm>
          <a:prstGeom prst="halfFrame">
            <a:avLst/>
          </a:prstGeom>
          <a:solidFill>
            <a:srgbClr val="607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2" name="Прямоугольный треугольник 11"/>
          <p:cNvSpPr/>
          <p:nvPr/>
        </p:nvSpPr>
        <p:spPr>
          <a:xfrm rot="10800000">
            <a:off x="-23813" y="-7938"/>
            <a:ext cx="9161463" cy="790576"/>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9" name="Половина рамки 8"/>
          <p:cNvSpPr/>
          <p:nvPr/>
        </p:nvSpPr>
        <p:spPr>
          <a:xfrm rot="10800000">
            <a:off x="5292725" y="3860800"/>
            <a:ext cx="3851275" cy="2997200"/>
          </a:xfrm>
          <a:prstGeom prst="halfFrame">
            <a:avLst/>
          </a:prstGeom>
          <a:solidFill>
            <a:srgbClr val="607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7" name="Заголовок 6"/>
          <p:cNvSpPr>
            <a:spLocks noGrp="1"/>
          </p:cNvSpPr>
          <p:nvPr>
            <p:ph type="ctrTitle"/>
          </p:nvPr>
        </p:nvSpPr>
        <p:spPr>
          <a:xfrm>
            <a:off x="971550" y="3302000"/>
            <a:ext cx="7151688" cy="1117600"/>
          </a:xfrm>
          <a:solidFill>
            <a:schemeClr val="bg1">
              <a:lumMod val="95000"/>
              <a:alpha val="87000"/>
            </a:schemeClr>
          </a:solidFill>
        </p:spPr>
        <p:txBody>
          <a:bodyPr rtlCol="0">
            <a:noAutofit/>
          </a:bodyPr>
          <a:lstStyle/>
          <a:p>
            <a:pPr algn="ctr" eaLnBrk="1" fontAlgn="auto" hangingPunct="1">
              <a:lnSpc>
                <a:spcPts val="3400"/>
              </a:lnSpc>
              <a:spcAft>
                <a:spcPts val="0"/>
              </a:spcAft>
              <a:defRPr/>
            </a:pP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2400" b="1" dirty="0">
                <a:solidFill>
                  <a:schemeClr val="accent1">
                    <a:lumMod val="75000"/>
                  </a:schemeClr>
                </a:solidFill>
                <a:latin typeface="Garamond" panose="02020404030301010803" pitchFamily="18" charset="0"/>
              </a:rPr>
              <a:t/>
            </a:r>
            <a:br>
              <a:rPr lang="ru-RU" sz="2400" b="1" dirty="0">
                <a:solidFill>
                  <a:schemeClr val="accent1">
                    <a:lumMod val="75000"/>
                  </a:schemeClr>
                </a:solidFill>
                <a:latin typeface="Garamond" panose="02020404030301010803" pitchFamily="18" charset="0"/>
              </a:rPr>
            </a:b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2400" b="1" dirty="0">
                <a:solidFill>
                  <a:schemeClr val="accent1">
                    <a:lumMod val="75000"/>
                  </a:schemeClr>
                </a:solidFill>
                <a:latin typeface="Garamond" panose="02020404030301010803" pitchFamily="18" charset="0"/>
              </a:rPr>
              <a:t/>
            </a:r>
            <a:br>
              <a:rPr lang="ru-RU" sz="2400" b="1" dirty="0">
                <a:solidFill>
                  <a:schemeClr val="accent1">
                    <a:lumMod val="75000"/>
                  </a:schemeClr>
                </a:solidFill>
                <a:latin typeface="Garamond" panose="02020404030301010803" pitchFamily="18" charset="0"/>
              </a:rPr>
            </a:b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2400" b="1" dirty="0">
                <a:solidFill>
                  <a:schemeClr val="accent1">
                    <a:lumMod val="75000"/>
                  </a:schemeClr>
                </a:solidFill>
                <a:latin typeface="Garamond" panose="02020404030301010803" pitchFamily="18" charset="0"/>
              </a:rPr>
              <a:t/>
            </a:r>
            <a:br>
              <a:rPr lang="ru-RU" sz="2400" b="1" dirty="0">
                <a:solidFill>
                  <a:schemeClr val="accent1">
                    <a:lumMod val="75000"/>
                  </a:schemeClr>
                </a:solidFill>
                <a:latin typeface="Garamond" panose="02020404030301010803" pitchFamily="18" charset="0"/>
              </a:rPr>
            </a:br>
            <a:r>
              <a:rPr lang="ru-RU" sz="2400" b="1" dirty="0" smtClean="0">
                <a:solidFill>
                  <a:schemeClr val="accent1">
                    <a:lumMod val="75000"/>
                  </a:schemeClr>
                </a:solidFill>
                <a:latin typeface="Garamond" panose="02020404030301010803" pitchFamily="18" charset="0"/>
              </a:rPr>
              <a:t/>
            </a:r>
            <a:br>
              <a:rPr lang="ru-RU" sz="2400" b="1" dirty="0" smtClean="0">
                <a:solidFill>
                  <a:schemeClr val="accent1">
                    <a:lumMod val="75000"/>
                  </a:schemeClr>
                </a:solidFill>
                <a:latin typeface="Garamond" panose="02020404030301010803" pitchFamily="18" charset="0"/>
              </a:rPr>
            </a:br>
            <a:r>
              <a:rPr lang="ru-RU" sz="4000" b="1" spc="10" dirty="0" smtClean="0">
                <a:solidFill>
                  <a:schemeClr val="accent1">
                    <a:lumMod val="75000"/>
                  </a:schemeClr>
                </a:solidFill>
                <a:latin typeface="Georgia" panose="02040502050405020303" pitchFamily="18" charset="0"/>
              </a:rPr>
              <a:t>Спасибо</a:t>
            </a:r>
            <a:r>
              <a:rPr lang="ru-RU" sz="4000" b="1" spc="10" dirty="0">
                <a:solidFill>
                  <a:schemeClr val="accent1">
                    <a:lumMod val="75000"/>
                  </a:schemeClr>
                </a:solidFill>
                <a:latin typeface="Georgia" panose="02040502050405020303" pitchFamily="18" charset="0"/>
              </a:rPr>
              <a:t/>
            </a:r>
            <a:br>
              <a:rPr lang="ru-RU" sz="4000" b="1" spc="10" dirty="0">
                <a:solidFill>
                  <a:schemeClr val="accent1">
                    <a:lumMod val="75000"/>
                  </a:schemeClr>
                </a:solidFill>
                <a:latin typeface="Georgia" panose="02040502050405020303" pitchFamily="18" charset="0"/>
              </a:rPr>
            </a:br>
            <a:r>
              <a:rPr lang="ru-RU" sz="4000" b="1" spc="10" dirty="0">
                <a:solidFill>
                  <a:schemeClr val="accent1">
                    <a:lumMod val="75000"/>
                  </a:schemeClr>
                </a:solidFill>
                <a:latin typeface="Georgia" panose="02040502050405020303" pitchFamily="18" charset="0"/>
              </a:rPr>
              <a:t>                     за внимание</a:t>
            </a:r>
            <a:endParaRPr lang="ru-RU" sz="4000" b="1" spc="10" dirty="0" smtClean="0">
              <a:solidFill>
                <a:schemeClr val="accent1">
                  <a:lumMod val="75000"/>
                </a:schemeClr>
              </a:solidFill>
              <a:latin typeface="Georgia" panose="02040502050405020303" pitchFamily="18"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9690" y="-82568"/>
            <a:ext cx="3914456" cy="391445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graphicFrame>
        <p:nvGraphicFramePr>
          <p:cNvPr id="2" name="Схема 1"/>
          <p:cNvGraphicFramePr/>
          <p:nvPr/>
        </p:nvGraphicFramePr>
        <p:xfrm>
          <a:off x="323528" y="980728"/>
          <a:ext cx="8568952"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Рисунок 1"/>
          <p:cNvPicPr>
            <a:picLocks noChangeAspect="1"/>
          </p:cNvPicPr>
          <p:nvPr/>
        </p:nvPicPr>
        <p:blipFill>
          <a:blip r:embed="rId2">
            <a:extLst>
              <a:ext uri="{28A0092B-C50C-407E-A947-70E740481C1C}">
                <a14:useLocalDpi xmlns:a14="http://schemas.microsoft.com/office/drawing/2010/main" val="0"/>
              </a:ext>
            </a:extLst>
          </a:blip>
          <a:srcRect r="43524"/>
          <a:stretch>
            <a:fillRect/>
          </a:stretch>
        </p:blipFill>
        <p:spPr bwMode="auto">
          <a:xfrm>
            <a:off x="2682875" y="3495675"/>
            <a:ext cx="24161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descr="C:\Documents and Settings\Татьяна\Рабочий стол\НМ.jpg"/>
          <p:cNvPicPr/>
          <p:nvPr/>
        </p:nvPicPr>
        <p:blipFill rotWithShape="1">
          <a:blip r:embed="rId3"/>
          <a:srcRect l="21569" t="31854" r="26642" b="18195"/>
          <a:stretch/>
        </p:blipFill>
        <p:spPr bwMode="auto">
          <a:xfrm>
            <a:off x="0" y="3055938"/>
            <a:ext cx="2732088" cy="3371850"/>
          </a:xfrm>
          <a:prstGeom prst="rect">
            <a:avLst/>
          </a:prstGeom>
          <a:ln>
            <a:solidFill>
              <a:schemeClr val="bg1">
                <a:lumMod val="65000"/>
              </a:schemeClr>
            </a:solidFill>
          </a:ln>
          <a:effectLst/>
        </p:spPr>
      </p:pic>
      <p:pic>
        <p:nvPicPr>
          <p:cNvPr id="23556" name="Picture 5" descr="IMG_0172"/>
          <p:cNvPicPr>
            <a:picLocks noChangeAspect="1" noChangeArrowheads="1"/>
          </p:cNvPicPr>
          <p:nvPr/>
        </p:nvPicPr>
        <p:blipFill>
          <a:blip r:embed="rId4">
            <a:extLst>
              <a:ext uri="{28A0092B-C50C-407E-A947-70E740481C1C}">
                <a14:useLocalDpi xmlns:a14="http://schemas.microsoft.com/office/drawing/2010/main" val="0"/>
              </a:ext>
            </a:extLst>
          </a:blip>
          <a:srcRect l="30402" t="15120"/>
          <a:stretch>
            <a:fillRect/>
          </a:stretch>
        </p:blipFill>
        <p:spPr bwMode="auto">
          <a:xfrm>
            <a:off x="1588" y="0"/>
            <a:ext cx="27305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descr="IMG_3476"/>
          <p:cNvPicPr/>
          <p:nvPr/>
        </p:nvPicPr>
        <p:blipFill rotWithShape="1">
          <a:blip r:embed="rId5"/>
          <a:srcRect l="9312" t="4656" r="9021"/>
          <a:stretch/>
        </p:blipFill>
        <p:spPr bwMode="auto">
          <a:xfrm>
            <a:off x="5076825" y="3871913"/>
            <a:ext cx="4108450" cy="2986087"/>
          </a:xfrm>
          <a:prstGeom prst="rect">
            <a:avLst/>
          </a:prstGeom>
          <a:ln>
            <a:solidFill>
              <a:schemeClr val="bg1">
                <a:lumMod val="65000"/>
              </a:schemeClr>
            </a:solidFill>
          </a:ln>
          <a:effectLst/>
        </p:spPr>
      </p:pic>
      <p:sp>
        <p:nvSpPr>
          <p:cNvPr id="10" name="Прямоугольник 9"/>
          <p:cNvSpPr/>
          <p:nvPr/>
        </p:nvSpPr>
        <p:spPr>
          <a:xfrm>
            <a:off x="2732088" y="2794000"/>
            <a:ext cx="6435725" cy="1077913"/>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ГКУВО «ЦДНИВО» имеет высокообразованный кадровый потенциал для решения поставленных задач. </a:t>
            </a:r>
          </a:p>
          <a:p>
            <a:pPr algn="ctr" eaLnBrk="1" hangingPunct="1">
              <a:defRPr/>
            </a:pPr>
            <a:r>
              <a:rPr lang="ru-RU" sz="1600" b="1" i="1" dirty="0">
                <a:solidFill>
                  <a:schemeClr val="accent4">
                    <a:lumMod val="50000"/>
                  </a:schemeClr>
                </a:solidFill>
                <a:latin typeface="Garamond" panose="02020404030301010803" pitchFamily="18" charset="0"/>
              </a:rPr>
              <a:t>Все сотрудники (42 человека) имеют высшее образование, </a:t>
            </a:r>
          </a:p>
          <a:p>
            <a:pPr algn="ctr" eaLnBrk="1" hangingPunct="1">
              <a:defRPr/>
            </a:pPr>
            <a:r>
              <a:rPr lang="ru-RU" sz="1600" b="1" i="1" dirty="0">
                <a:solidFill>
                  <a:schemeClr val="accent4">
                    <a:lumMod val="50000"/>
                  </a:schemeClr>
                </a:solidFill>
                <a:latin typeface="Garamond" panose="02020404030301010803" pitchFamily="18" charset="0"/>
              </a:rPr>
              <a:t>из них: 1 – доктор наук, 5 кандидатов наук и 2 почетных архивиста</a:t>
            </a:r>
          </a:p>
        </p:txBody>
      </p:sp>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23560" name="Рисунок 2"/>
          <p:cNvPicPr>
            <a:picLocks noChangeAspect="1"/>
          </p:cNvPicPr>
          <p:nvPr/>
        </p:nvPicPr>
        <p:blipFill>
          <a:blip r:embed="rId6">
            <a:extLst>
              <a:ext uri="{28A0092B-C50C-407E-A947-70E740481C1C}">
                <a14:useLocalDpi xmlns:a14="http://schemas.microsoft.com/office/drawing/2010/main" val="0"/>
              </a:ext>
            </a:extLst>
          </a:blip>
          <a:srcRect l="-813" t="26958" r="813" b="-348"/>
          <a:stretch>
            <a:fillRect/>
          </a:stretch>
        </p:blipFill>
        <p:spPr bwMode="auto">
          <a:xfrm>
            <a:off x="2660650" y="-14288"/>
            <a:ext cx="6488113"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blip>
          <a:srcRect l="6518" r="10068"/>
          <a:stretch/>
        </p:blipFill>
        <p:spPr>
          <a:xfrm>
            <a:off x="114715" y="188640"/>
            <a:ext cx="8884510" cy="6058148"/>
          </a:xfrm>
          <a:prstGeom prst="rect">
            <a:avLst/>
          </a:prstGeom>
          <a:effectLst>
            <a:softEdge rad="127000"/>
          </a:effectLst>
        </p:spPr>
      </p:pic>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graphicFrame>
        <p:nvGraphicFramePr>
          <p:cNvPr id="2" name="Схема 1"/>
          <p:cNvGraphicFramePr/>
          <p:nvPr/>
        </p:nvGraphicFramePr>
        <p:xfrm>
          <a:off x="323528" y="548680"/>
          <a:ext cx="8568952"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0638" y="6045200"/>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36" name="Прямоугольник 35"/>
          <p:cNvSpPr/>
          <p:nvPr/>
        </p:nvSpPr>
        <p:spPr>
          <a:xfrm>
            <a:off x="197781" y="4068025"/>
            <a:ext cx="3582131" cy="1815882"/>
          </a:xfrm>
          <a:prstGeom prst="rect">
            <a:avLst/>
          </a:prstGeom>
          <a:solidFill>
            <a:schemeClr val="bg1"/>
          </a:solidFill>
          <a:effectLst>
            <a:softEdge rad="63500"/>
          </a:effectLst>
        </p:spPr>
        <p:txBody>
          <a:bodyPr>
            <a:spAutoFit/>
          </a:bodyPr>
          <a:lstStyle/>
          <a:p>
            <a:pPr algn="ctr" eaLnBrk="1" hangingPunct="1">
              <a:defRPr/>
            </a:pPr>
            <a:r>
              <a:rPr lang="ru-RU" sz="1400" b="1" dirty="0">
                <a:solidFill>
                  <a:schemeClr val="accent4">
                    <a:lumMod val="50000"/>
                  </a:schemeClr>
                </a:solidFill>
                <a:latin typeface="Garamond" panose="02020404030301010803" pitchFamily="18" charset="0"/>
              </a:rPr>
              <a:t>Иосиф Виссарионович Сталин </a:t>
            </a:r>
          </a:p>
          <a:p>
            <a:pPr algn="ctr" eaLnBrk="1" hangingPunct="1">
              <a:defRPr/>
            </a:pPr>
            <a:r>
              <a:rPr lang="ru-RU" sz="1400" b="1" dirty="0">
                <a:solidFill>
                  <a:schemeClr val="accent4">
                    <a:lumMod val="50000"/>
                  </a:schemeClr>
                </a:solidFill>
                <a:latin typeface="Garamond" panose="02020404030301010803" pitchFamily="18" charset="0"/>
              </a:rPr>
              <a:t>В 1918 г. нарком И.В. Сталин – </a:t>
            </a:r>
          </a:p>
          <a:p>
            <a:pPr algn="ctr" eaLnBrk="1" hangingPunct="1">
              <a:defRPr/>
            </a:pPr>
            <a:r>
              <a:rPr lang="ru-RU" sz="1400" b="1" dirty="0">
                <a:solidFill>
                  <a:schemeClr val="accent4">
                    <a:lumMod val="50000"/>
                  </a:schemeClr>
                </a:solidFill>
                <a:latin typeface="Garamond" panose="02020404030301010803" pitchFamily="18" charset="0"/>
              </a:rPr>
              <a:t>общий руководитель продовольственного дела на Юге России. </a:t>
            </a:r>
          </a:p>
          <a:p>
            <a:pPr algn="ctr" eaLnBrk="1" hangingPunct="1">
              <a:defRPr/>
            </a:pPr>
            <a:r>
              <a:rPr lang="ru-RU" sz="1400" b="1" dirty="0">
                <a:solidFill>
                  <a:schemeClr val="accent4">
                    <a:lumMod val="50000"/>
                  </a:schemeClr>
                </a:solidFill>
                <a:latin typeface="Garamond" panose="02020404030301010803" pitchFamily="18" charset="0"/>
              </a:rPr>
              <a:t>С 6 июня по 19 октября 1918 г. </a:t>
            </a:r>
          </a:p>
          <a:p>
            <a:pPr algn="ctr" eaLnBrk="1" hangingPunct="1">
              <a:defRPr/>
            </a:pPr>
            <a:r>
              <a:rPr lang="ru-RU" sz="1400" b="1" dirty="0">
                <a:solidFill>
                  <a:schemeClr val="accent4">
                    <a:lumMod val="50000"/>
                  </a:schemeClr>
                </a:solidFill>
                <a:latin typeface="Garamond" panose="02020404030301010803" pitchFamily="18" charset="0"/>
              </a:rPr>
              <a:t>находился в Царицыне,</a:t>
            </a:r>
          </a:p>
          <a:p>
            <a:pPr algn="ctr" eaLnBrk="1" hangingPunct="1">
              <a:defRPr/>
            </a:pPr>
            <a:r>
              <a:rPr lang="ru-RU" sz="1400" b="1" dirty="0">
                <a:solidFill>
                  <a:schemeClr val="accent4">
                    <a:lumMod val="50000"/>
                  </a:schemeClr>
                </a:solidFill>
                <a:latin typeface="Garamond" panose="02020404030301010803" pitchFamily="18" charset="0"/>
              </a:rPr>
              <a:t>г. Царицын. 1918 г.</a:t>
            </a:r>
          </a:p>
          <a:p>
            <a:pPr algn="ctr" eaLnBrk="1" hangingPunct="1">
              <a:defRPr/>
            </a:pPr>
            <a:r>
              <a:rPr lang="ru-RU" sz="1400" b="1" dirty="0">
                <a:solidFill>
                  <a:schemeClr val="accent4">
                    <a:lumMod val="50000"/>
                  </a:schemeClr>
                </a:solidFill>
                <a:latin typeface="Garamond" panose="02020404030301010803" pitchFamily="18" charset="0"/>
              </a:rPr>
              <a:t>/ ЦДНИВО. Ф. 13226. Оп. 1. Д. 1642. Л. 2</a:t>
            </a:r>
          </a:p>
        </p:txBody>
      </p:sp>
      <p:pic>
        <p:nvPicPr>
          <p:cNvPr id="26630"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471613"/>
            <a:ext cx="4525962"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Рисунок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488" y="1331913"/>
            <a:ext cx="173831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414338" y="333375"/>
            <a:ext cx="7758112" cy="830263"/>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Начало ХХ века ознаменовалось событиями, которые по масштабности, исторической значимости, понесенным жертвам выделяются из общего хода истории и справедливо считаются поворотными в судьбе страны</a:t>
            </a:r>
          </a:p>
        </p:txBody>
      </p:sp>
      <p:sp>
        <p:nvSpPr>
          <p:cNvPr id="10" name="Прямоугольник 9"/>
          <p:cNvSpPr/>
          <p:nvPr/>
        </p:nvSpPr>
        <p:spPr>
          <a:xfrm>
            <a:off x="4211960" y="4998157"/>
            <a:ext cx="4680520" cy="738664"/>
          </a:xfrm>
          <a:prstGeom prst="rect">
            <a:avLst/>
          </a:prstGeom>
          <a:solidFill>
            <a:schemeClr val="bg1"/>
          </a:solidFill>
          <a:effectLst>
            <a:softEdge rad="63500"/>
          </a:effectLst>
        </p:spPr>
        <p:txBody>
          <a:bodyPr>
            <a:spAutoFit/>
          </a:bodyPr>
          <a:lstStyle/>
          <a:p>
            <a:pPr algn="ctr" eaLnBrk="1" hangingPunct="1">
              <a:defRPr/>
            </a:pPr>
            <a:r>
              <a:rPr lang="ru-RU" sz="1400" b="1" dirty="0">
                <a:solidFill>
                  <a:schemeClr val="accent4">
                    <a:lumMod val="50000"/>
                  </a:schemeClr>
                </a:solidFill>
                <a:latin typeface="Garamond" panose="02020404030301010803" pitchFamily="18" charset="0"/>
              </a:rPr>
              <a:t>Отправка молодежного продовольственного отряда </a:t>
            </a:r>
          </a:p>
          <a:p>
            <a:pPr algn="ctr" eaLnBrk="1" hangingPunct="1">
              <a:defRPr/>
            </a:pPr>
            <a:r>
              <a:rPr lang="ru-RU" sz="1400" b="1" dirty="0">
                <a:solidFill>
                  <a:schemeClr val="accent4">
                    <a:lumMod val="50000"/>
                  </a:schemeClr>
                </a:solidFill>
                <a:latin typeface="Garamond" panose="02020404030301010803" pitchFamily="18" charset="0"/>
              </a:rPr>
              <a:t>в села Царицынского уезда, г. Царицын, октябрь 1920 г. / ЦДНИВО. Ф. 13226. Оп. 1. Д. 558. Л. 1.</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Прямоугольник 9"/>
          <p:cNvSpPr/>
          <p:nvPr/>
        </p:nvSpPr>
        <p:spPr>
          <a:xfrm>
            <a:off x="363538" y="4833938"/>
            <a:ext cx="8386762" cy="830262"/>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ГКУВО «ЦДНИВО» изданы: сборник документов «Царицын: 1917-1922 гг.», коллективная монография «Гражданская война в Царицыне. 1918-1920 гг.», монография «Минин: портрет на фоне эпохи».</a:t>
            </a:r>
          </a:p>
        </p:txBody>
      </p:sp>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28676"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975" y="260350"/>
            <a:ext cx="8243888"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29699"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 y="333375"/>
            <a:ext cx="3348038"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Рисунок 3"/>
          <p:cNvPicPr>
            <a:picLocks noChangeAspect="1"/>
          </p:cNvPicPr>
          <p:nvPr/>
        </p:nvPicPr>
        <p:blipFill>
          <a:blip r:embed="rId3">
            <a:extLst>
              <a:ext uri="{28A0092B-C50C-407E-A947-70E740481C1C}">
                <a14:useLocalDpi xmlns:a14="http://schemas.microsoft.com/office/drawing/2010/main" val="0"/>
              </a:ext>
            </a:extLst>
          </a:blip>
          <a:srcRect l="4626" t="8226" r="1274" b="3333"/>
          <a:stretch>
            <a:fillRect/>
          </a:stretch>
        </p:blipFill>
        <p:spPr bwMode="auto">
          <a:xfrm>
            <a:off x="3603625" y="1658938"/>
            <a:ext cx="532765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523875" y="5483225"/>
            <a:ext cx="8386763" cy="584200"/>
          </a:xfrm>
          <a:prstGeom prst="rect">
            <a:avLst/>
          </a:prstGeom>
          <a:solidFill>
            <a:schemeClr val="bg1"/>
          </a:solidFill>
          <a:effectLst/>
        </p:spPr>
        <p:txBody>
          <a:bodyPr>
            <a:spAutoFit/>
          </a:bodyPr>
          <a:lstStyle/>
          <a:p>
            <a:pPr algn="ctr" eaLnBrk="1" hangingPunct="1">
              <a:defRPr/>
            </a:pPr>
            <a:r>
              <a:rPr lang="ru-RU" sz="1600" b="1" i="1" dirty="0">
                <a:solidFill>
                  <a:schemeClr val="accent4">
                    <a:lumMod val="50000"/>
                  </a:schemeClr>
                </a:solidFill>
                <a:latin typeface="Garamond" panose="02020404030301010803" pitchFamily="18" charset="0"/>
              </a:rPr>
              <a:t>Сборник документов «Царицын: 1917-1922 гг.» в год столетия окончания Гражданской войны в России посвящен этому важному и трагичному периоду Российской истории</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ый треугольник 5"/>
          <p:cNvSpPr/>
          <p:nvPr/>
        </p:nvSpPr>
        <p:spPr>
          <a:xfrm>
            <a:off x="-23813" y="6067425"/>
            <a:ext cx="9161463" cy="7905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36" name="Прямоугольник 35"/>
          <p:cNvSpPr/>
          <p:nvPr/>
        </p:nvSpPr>
        <p:spPr>
          <a:xfrm>
            <a:off x="300243" y="351153"/>
            <a:ext cx="8723745" cy="338554"/>
          </a:xfrm>
          <a:prstGeom prst="rect">
            <a:avLst/>
          </a:prstGeom>
          <a:solidFill>
            <a:schemeClr val="bg1"/>
          </a:solidFill>
          <a:effectLst>
            <a:softEdge rad="63500"/>
          </a:effectLst>
        </p:spPr>
        <p:txBody>
          <a:bodyPr>
            <a:spAutoFit/>
          </a:bodyPr>
          <a:lstStyle/>
          <a:p>
            <a:pPr algn="ctr" eaLnBrk="1" hangingPunct="1">
              <a:defRPr/>
            </a:pPr>
            <a:r>
              <a:rPr lang="ru-RU" sz="1600" b="1" dirty="0">
                <a:solidFill>
                  <a:schemeClr val="accent4">
                    <a:lumMod val="50000"/>
                  </a:schemeClr>
                </a:solidFill>
                <a:latin typeface="Garamond" panose="02020404030301010803" pitchFamily="18" charset="0"/>
              </a:rPr>
              <a:t>Фотодокументы из архивного фонда «Коллекция фотодокументов»</a:t>
            </a:r>
          </a:p>
        </p:txBody>
      </p:sp>
      <p:pic>
        <p:nvPicPr>
          <p:cNvPr id="3175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296988"/>
            <a:ext cx="4843462"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981075"/>
            <a:ext cx="3121025"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606112" y="4696261"/>
            <a:ext cx="4021266" cy="954107"/>
          </a:xfrm>
          <a:prstGeom prst="rect">
            <a:avLst/>
          </a:prstGeom>
          <a:solidFill>
            <a:schemeClr val="bg1"/>
          </a:solidFill>
          <a:effectLst>
            <a:softEdge rad="63500"/>
          </a:effectLst>
        </p:spPr>
        <p:txBody>
          <a:bodyPr>
            <a:spAutoFit/>
          </a:bodyPr>
          <a:lstStyle/>
          <a:p>
            <a:pPr algn="ctr" eaLnBrk="1" hangingPunct="1">
              <a:defRPr/>
            </a:pPr>
            <a:r>
              <a:rPr lang="ru-RU" sz="1400" b="1" dirty="0">
                <a:solidFill>
                  <a:schemeClr val="accent4">
                    <a:lumMod val="50000"/>
                  </a:schemeClr>
                </a:solidFill>
                <a:latin typeface="Garamond" panose="02020404030301010803" pitchFamily="18" charset="0"/>
              </a:rPr>
              <a:t>Митинг солдат и жителей Царицына по случаю свержения самодержавия. </a:t>
            </a:r>
            <a:r>
              <a:rPr lang="ru-RU" sz="1400" b="1" dirty="0" err="1">
                <a:solidFill>
                  <a:schemeClr val="accent4">
                    <a:lumMod val="50000"/>
                  </a:schemeClr>
                </a:solidFill>
                <a:latin typeface="Garamond" panose="02020404030301010803" pitchFamily="18" charset="0"/>
              </a:rPr>
              <a:t>Скорбященская</a:t>
            </a:r>
            <a:r>
              <a:rPr lang="ru-RU" sz="1400" b="1" dirty="0">
                <a:solidFill>
                  <a:schemeClr val="accent4">
                    <a:lumMod val="50000"/>
                  </a:schemeClr>
                </a:solidFill>
                <a:latin typeface="Garamond" panose="02020404030301010803" pitchFamily="18" charset="0"/>
              </a:rPr>
              <a:t> площадь, г. Царицын, 5 марта 1917 г. </a:t>
            </a:r>
          </a:p>
          <a:p>
            <a:pPr algn="ctr" eaLnBrk="1" hangingPunct="1">
              <a:defRPr/>
            </a:pPr>
            <a:r>
              <a:rPr lang="ru-RU" sz="1400" b="1" dirty="0">
                <a:solidFill>
                  <a:schemeClr val="accent4">
                    <a:lumMod val="50000"/>
                  </a:schemeClr>
                </a:solidFill>
                <a:latin typeface="Garamond" panose="02020404030301010803" pitchFamily="18" charset="0"/>
              </a:rPr>
              <a:t>/ ЦДНИВО. Ф. 13226. Оп. 1. Д. 2419. Л. 1.</a:t>
            </a:r>
          </a:p>
        </p:txBody>
      </p:sp>
      <p:sp>
        <p:nvSpPr>
          <p:cNvPr id="9" name="Прямоугольник 8"/>
          <p:cNvSpPr/>
          <p:nvPr/>
        </p:nvSpPr>
        <p:spPr>
          <a:xfrm>
            <a:off x="5002722" y="5328761"/>
            <a:ext cx="4021266" cy="738664"/>
          </a:xfrm>
          <a:prstGeom prst="rect">
            <a:avLst/>
          </a:prstGeom>
          <a:solidFill>
            <a:schemeClr val="bg1"/>
          </a:solidFill>
          <a:effectLst>
            <a:softEdge rad="63500"/>
          </a:effectLst>
        </p:spPr>
        <p:txBody>
          <a:bodyPr>
            <a:spAutoFit/>
          </a:bodyPr>
          <a:lstStyle/>
          <a:p>
            <a:pPr algn="ctr" eaLnBrk="1" hangingPunct="1">
              <a:defRPr/>
            </a:pPr>
            <a:r>
              <a:rPr lang="ru-RU" sz="1400" b="1" dirty="0">
                <a:solidFill>
                  <a:schemeClr val="accent4">
                    <a:lumMod val="50000"/>
                  </a:schemeClr>
                </a:solidFill>
                <a:latin typeface="Garamond" panose="02020404030301010803" pitchFamily="18" charset="0"/>
              </a:rPr>
              <a:t>Иван Васильевич </a:t>
            </a:r>
            <a:r>
              <a:rPr lang="ru-RU" sz="1400" b="1" dirty="0" err="1">
                <a:solidFill>
                  <a:schemeClr val="accent4">
                    <a:lumMod val="50000"/>
                  </a:schemeClr>
                </a:solidFill>
                <a:latin typeface="Garamond" panose="02020404030301010803" pitchFamily="18" charset="0"/>
              </a:rPr>
              <a:t>Тулак</a:t>
            </a:r>
            <a:r>
              <a:rPr lang="ru-RU" sz="1400" b="1" dirty="0">
                <a:solidFill>
                  <a:schemeClr val="accent4">
                    <a:lumMod val="50000"/>
                  </a:schemeClr>
                </a:solidFill>
                <a:latin typeface="Garamond" panose="02020404030301010803" pitchFamily="18" charset="0"/>
              </a:rPr>
              <a:t>,</a:t>
            </a:r>
          </a:p>
          <a:p>
            <a:pPr algn="ctr" eaLnBrk="1" hangingPunct="1">
              <a:defRPr/>
            </a:pPr>
            <a:r>
              <a:rPr lang="ru-RU" sz="1400" b="1" dirty="0">
                <a:solidFill>
                  <a:schemeClr val="accent4">
                    <a:lumMod val="50000"/>
                  </a:schemeClr>
                </a:solidFill>
                <a:latin typeface="Garamond" panose="02020404030301010803" pitchFamily="18" charset="0"/>
              </a:rPr>
              <a:t>г. Царицын. 1918 г. </a:t>
            </a:r>
          </a:p>
          <a:p>
            <a:pPr algn="ctr" eaLnBrk="1" hangingPunct="1">
              <a:defRPr/>
            </a:pPr>
            <a:r>
              <a:rPr lang="ru-RU" sz="1400" b="1" dirty="0">
                <a:solidFill>
                  <a:schemeClr val="accent4">
                    <a:lumMod val="50000"/>
                  </a:schemeClr>
                </a:solidFill>
                <a:latin typeface="Garamond" panose="02020404030301010803" pitchFamily="18" charset="0"/>
              </a:rPr>
              <a:t>/ ЦДНИВО. Ф. 13226. Оп. 1. Д. 2245. Л. 2.</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1" y="6021288"/>
            <a:ext cx="933719" cy="93371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4689</TotalTime>
  <Words>897</Words>
  <Application>Microsoft Office PowerPoint</Application>
  <PresentationFormat>Экран (4:3)</PresentationFormat>
  <Paragraphs>71</Paragraphs>
  <Slides>28</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6" baseType="lpstr">
      <vt:lpstr>Arial</vt:lpstr>
      <vt:lpstr>Calibri</vt:lpstr>
      <vt:lpstr>Century Gothic</vt:lpstr>
      <vt:lpstr>Garamond</vt:lpstr>
      <vt:lpstr>Georgia</vt:lpstr>
      <vt:lpstr>Wingdings 3</vt:lpstr>
      <vt:lpstr>Легкий дым</vt:lpstr>
      <vt:lpstr>Acrobat Document</vt:lpstr>
      <vt:lpstr>           НАУЧНО-ИССЛЕДОВАТЕЛЬСКАЯ ДЕЯТЕЛЬНОСТЬ  ГОСУДАРСТВЕННОГО КАЗЕННОГО УЧРЕЖДЕНИЯ ВОЛГОГРАДСКОЙ ОБЛАСТИ «ЦЕНТР ДОКУМЕНТАЦИИ НОВЕЙШЕЙ ИСТОРИИ ВОЛГОГРАДСКОЙ ОБЛАСТИ»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Спасибо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Алексей</cp:lastModifiedBy>
  <cp:revision>587</cp:revision>
  <dcterms:modified xsi:type="dcterms:W3CDTF">2022-05-23T12:25:57Z</dcterms:modified>
</cp:coreProperties>
</file>